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</p:sldMasterIdLst>
  <p:notesMasterIdLst>
    <p:notesMasterId r:id="rId27"/>
  </p:notesMasterIdLst>
  <p:handoutMasterIdLst>
    <p:handoutMasterId r:id="rId28"/>
  </p:handoutMasterIdLst>
  <p:sldIdLst>
    <p:sldId id="325" r:id="rId3"/>
    <p:sldId id="280" r:id="rId4"/>
    <p:sldId id="281" r:id="rId5"/>
    <p:sldId id="321" r:id="rId6"/>
    <p:sldId id="277" r:id="rId7"/>
    <p:sldId id="282" r:id="rId8"/>
    <p:sldId id="283" r:id="rId9"/>
    <p:sldId id="317" r:id="rId10"/>
    <p:sldId id="285" r:id="rId11"/>
    <p:sldId id="284" r:id="rId12"/>
    <p:sldId id="322" r:id="rId13"/>
    <p:sldId id="319" r:id="rId14"/>
    <p:sldId id="326" r:id="rId15"/>
    <p:sldId id="289" r:id="rId16"/>
    <p:sldId id="290" r:id="rId17"/>
    <p:sldId id="291" r:id="rId18"/>
    <p:sldId id="294" r:id="rId19"/>
    <p:sldId id="295" r:id="rId20"/>
    <p:sldId id="296" r:id="rId21"/>
    <p:sldId id="299" r:id="rId22"/>
    <p:sldId id="300" r:id="rId23"/>
    <p:sldId id="320" r:id="rId24"/>
    <p:sldId id="315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7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Klinger" initials="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7F"/>
    <a:srgbClr val="ED2028"/>
    <a:srgbClr val="FFFFFF"/>
    <a:srgbClr val="1C9B86"/>
    <a:srgbClr val="1D417F"/>
    <a:srgbClr val="0C77C3"/>
    <a:srgbClr val="222421"/>
    <a:srgbClr val="2E3333"/>
    <a:srgbClr val="1A1A16"/>
    <a:srgbClr val="1A1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724EE-6652-4B3D-B221-ACACBD8ACCDE}" v="47" dt="2021-07-20T07:01:57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96" autoAdjust="0"/>
    <p:restoredTop sz="85194" autoAdjust="0"/>
  </p:normalViewPr>
  <p:slideViewPr>
    <p:cSldViewPr snapToGrid="0" snapToObjects="1">
      <p:cViewPr varScale="1">
        <p:scale>
          <a:sx n="54" d="100"/>
          <a:sy n="54" d="100"/>
        </p:scale>
        <p:origin x="78" y="1020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-978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a Kam" userId="6afabc1bc8cfed39" providerId="LiveId" clId="{60B724EE-6652-4B3D-B221-ACACBD8ACCDE}"/>
    <pc:docChg chg="undo custSel addSld delSld modSld">
      <pc:chgData name="Ania Kam" userId="6afabc1bc8cfed39" providerId="LiveId" clId="{60B724EE-6652-4B3D-B221-ACACBD8ACCDE}" dt="2021-07-20T07:35:06.156" v="121"/>
      <pc:docMkLst>
        <pc:docMk/>
      </pc:docMkLst>
      <pc:sldChg chg="modSp mod">
        <pc:chgData name="Ania Kam" userId="6afabc1bc8cfed39" providerId="LiveId" clId="{60B724EE-6652-4B3D-B221-ACACBD8ACCDE}" dt="2021-07-20T06:45:56.630" v="8" actId="20577"/>
        <pc:sldMkLst>
          <pc:docMk/>
          <pc:sldMk cId="0" sldId="274"/>
        </pc:sldMkLst>
        <pc:spChg chg="mod">
          <ac:chgData name="Ania Kam" userId="6afabc1bc8cfed39" providerId="LiveId" clId="{60B724EE-6652-4B3D-B221-ACACBD8ACCDE}" dt="2021-07-20T06:45:56.630" v="8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Ania Kam" userId="6afabc1bc8cfed39" providerId="LiveId" clId="{60B724EE-6652-4B3D-B221-ACACBD8ACCDE}" dt="2021-07-20T06:55:56.187" v="56" actId="1076"/>
        <pc:sldMkLst>
          <pc:docMk/>
          <pc:sldMk cId="0" sldId="281"/>
        </pc:sldMkLst>
        <pc:spChg chg="mod">
          <ac:chgData name="Ania Kam" userId="6afabc1bc8cfed39" providerId="LiveId" clId="{60B724EE-6652-4B3D-B221-ACACBD8ACCDE}" dt="2021-07-20T06:55:56.187" v="56" actId="1076"/>
          <ac:spMkLst>
            <pc:docMk/>
            <pc:sldMk cId="0" sldId="281"/>
            <ac:spMk id="9" creationId="{19E62D25-2670-4864-B4CC-9CD2689CC1B2}"/>
          </ac:spMkLst>
        </pc:spChg>
      </pc:sldChg>
      <pc:sldChg chg="modSp mod">
        <pc:chgData name="Ania Kam" userId="6afabc1bc8cfed39" providerId="LiveId" clId="{60B724EE-6652-4B3D-B221-ACACBD8ACCDE}" dt="2021-07-20T07:30:58.772" v="118" actId="20577"/>
        <pc:sldMkLst>
          <pc:docMk/>
          <pc:sldMk cId="0" sldId="282"/>
        </pc:sldMkLst>
        <pc:spChg chg="mod">
          <ac:chgData name="Ania Kam" userId="6afabc1bc8cfed39" providerId="LiveId" clId="{60B724EE-6652-4B3D-B221-ACACBD8ACCDE}" dt="2021-07-20T07:30:58.772" v="118" actId="20577"/>
          <ac:spMkLst>
            <pc:docMk/>
            <pc:sldMk cId="0" sldId="282"/>
            <ac:spMk id="3" creationId="{00000000-0000-0000-0000-000000000000}"/>
          </ac:spMkLst>
        </pc:spChg>
      </pc:sldChg>
      <pc:sldChg chg="addSp delSp modSp mod">
        <pc:chgData name="Ania Kam" userId="6afabc1bc8cfed39" providerId="LiveId" clId="{60B724EE-6652-4B3D-B221-ACACBD8ACCDE}" dt="2021-07-20T06:55:35.149" v="48"/>
        <pc:sldMkLst>
          <pc:docMk/>
          <pc:sldMk cId="0" sldId="283"/>
        </pc:sldMkLst>
        <pc:spChg chg="del">
          <ac:chgData name="Ania Kam" userId="6afabc1bc8cfed39" providerId="LiveId" clId="{60B724EE-6652-4B3D-B221-ACACBD8ACCDE}" dt="2021-07-20T06:55:34.199" v="47" actId="478"/>
          <ac:spMkLst>
            <pc:docMk/>
            <pc:sldMk cId="0" sldId="283"/>
            <ac:spMk id="4" creationId="{00000000-0000-0000-0000-000000000000}"/>
          </ac:spMkLst>
        </pc:spChg>
        <pc:spChg chg="del">
          <ac:chgData name="Ania Kam" userId="6afabc1bc8cfed39" providerId="LiveId" clId="{60B724EE-6652-4B3D-B221-ACACBD8ACCDE}" dt="2021-07-20T06:55:32.683" v="46" actId="21"/>
          <ac:spMkLst>
            <pc:docMk/>
            <pc:sldMk cId="0" sldId="283"/>
            <ac:spMk id="5" creationId="{2CFB4652-7728-40F3-AD72-876FD89D33DF}"/>
          </ac:spMkLst>
        </pc:spChg>
        <pc:spChg chg="add mod">
          <ac:chgData name="Ania Kam" userId="6afabc1bc8cfed39" providerId="LiveId" clId="{60B724EE-6652-4B3D-B221-ACACBD8ACCDE}" dt="2021-07-20T06:55:35.149" v="48"/>
          <ac:spMkLst>
            <pc:docMk/>
            <pc:sldMk cId="0" sldId="283"/>
            <ac:spMk id="6" creationId="{30B801B4-6B6A-4BAC-B02A-469284BB9978}"/>
          </ac:spMkLst>
        </pc:spChg>
      </pc:sldChg>
      <pc:sldChg chg="addSp delSp modSp mod">
        <pc:chgData name="Ania Kam" userId="6afabc1bc8cfed39" providerId="LiveId" clId="{60B724EE-6652-4B3D-B221-ACACBD8ACCDE}" dt="2021-07-20T06:55:16.206" v="39"/>
        <pc:sldMkLst>
          <pc:docMk/>
          <pc:sldMk cId="0" sldId="284"/>
        </pc:sldMkLst>
        <pc:spChg chg="del">
          <ac:chgData name="Ania Kam" userId="6afabc1bc8cfed39" providerId="LiveId" clId="{60B724EE-6652-4B3D-B221-ACACBD8ACCDE}" dt="2021-07-20T06:55:13.440" v="38" actId="478"/>
          <ac:spMkLst>
            <pc:docMk/>
            <pc:sldMk cId="0" sldId="284"/>
            <ac:spMk id="4" creationId="{00000000-0000-0000-0000-000000000000}"/>
          </ac:spMkLst>
        </pc:spChg>
        <pc:spChg chg="add mod">
          <ac:chgData name="Ania Kam" userId="6afabc1bc8cfed39" providerId="LiveId" clId="{60B724EE-6652-4B3D-B221-ACACBD8ACCDE}" dt="2021-07-20T06:55:16.206" v="39"/>
          <ac:spMkLst>
            <pc:docMk/>
            <pc:sldMk cId="0" sldId="284"/>
            <ac:spMk id="6" creationId="{1E93B1EF-EAD6-47F3-B0F3-EBC22F14935C}"/>
          </ac:spMkLst>
        </pc:spChg>
        <pc:spChg chg="del mod">
          <ac:chgData name="Ania Kam" userId="6afabc1bc8cfed39" providerId="LiveId" clId="{60B724EE-6652-4B3D-B221-ACACBD8ACCDE}" dt="2021-07-20T06:55:11.908" v="37" actId="21"/>
          <ac:spMkLst>
            <pc:docMk/>
            <pc:sldMk cId="0" sldId="284"/>
            <ac:spMk id="8" creationId="{B64F48A8-2827-47E3-ADD0-79B7ECF6596F}"/>
          </ac:spMkLst>
        </pc:spChg>
      </pc:sldChg>
      <pc:sldChg chg="modSp mod">
        <pc:chgData name="Ania Kam" userId="6afabc1bc8cfed39" providerId="LiveId" clId="{60B724EE-6652-4B3D-B221-ACACBD8ACCDE}" dt="2021-07-20T07:30:58.446" v="117" actId="20577"/>
        <pc:sldMkLst>
          <pc:docMk/>
          <pc:sldMk cId="0" sldId="285"/>
        </pc:sldMkLst>
        <pc:spChg chg="mod">
          <ac:chgData name="Ania Kam" userId="6afabc1bc8cfed39" providerId="LiveId" clId="{60B724EE-6652-4B3D-B221-ACACBD8ACCDE}" dt="2021-07-20T07:30:58.446" v="117" actId="20577"/>
          <ac:spMkLst>
            <pc:docMk/>
            <pc:sldMk cId="0" sldId="285"/>
            <ac:spMk id="3" creationId="{00000000-0000-0000-0000-000000000000}"/>
          </ac:spMkLst>
        </pc:spChg>
      </pc:sldChg>
      <pc:sldChg chg="addSp delSp modSp mod">
        <pc:chgData name="Ania Kam" userId="6afabc1bc8cfed39" providerId="LiveId" clId="{60B724EE-6652-4B3D-B221-ACACBD8ACCDE}" dt="2021-07-20T06:55:01.985" v="32"/>
        <pc:sldMkLst>
          <pc:docMk/>
          <pc:sldMk cId="0" sldId="289"/>
        </pc:sldMkLst>
        <pc:spChg chg="del">
          <ac:chgData name="Ania Kam" userId="6afabc1bc8cfed39" providerId="LiveId" clId="{60B724EE-6652-4B3D-B221-ACACBD8ACCDE}" dt="2021-07-20T06:55:01.039" v="31" actId="478"/>
          <ac:spMkLst>
            <pc:docMk/>
            <pc:sldMk cId="0" sldId="289"/>
            <ac:spMk id="6" creationId="{00000000-0000-0000-0000-000000000000}"/>
          </ac:spMkLst>
        </pc:spChg>
        <pc:spChg chg="del">
          <ac:chgData name="Ania Kam" userId="6afabc1bc8cfed39" providerId="LiveId" clId="{60B724EE-6652-4B3D-B221-ACACBD8ACCDE}" dt="2021-07-20T06:54:59.703" v="30" actId="21"/>
          <ac:spMkLst>
            <pc:docMk/>
            <pc:sldMk cId="0" sldId="289"/>
            <ac:spMk id="7" creationId="{DCFC9FD9-AE01-444D-93A1-62FA0076E111}"/>
          </ac:spMkLst>
        </pc:spChg>
        <pc:spChg chg="add mod">
          <ac:chgData name="Ania Kam" userId="6afabc1bc8cfed39" providerId="LiveId" clId="{60B724EE-6652-4B3D-B221-ACACBD8ACCDE}" dt="2021-07-20T06:55:01.985" v="32"/>
          <ac:spMkLst>
            <pc:docMk/>
            <pc:sldMk cId="0" sldId="289"/>
            <ac:spMk id="14" creationId="{DBD590E8-006E-4046-81E6-7F1ADB6BBFEE}"/>
          </ac:spMkLst>
        </pc:spChg>
      </pc:sldChg>
      <pc:sldChg chg="addSp delSp modSp mod">
        <pc:chgData name="Ania Kam" userId="6afabc1bc8cfed39" providerId="LiveId" clId="{60B724EE-6652-4B3D-B221-ACACBD8ACCDE}" dt="2021-07-20T06:54:56.975" v="29"/>
        <pc:sldMkLst>
          <pc:docMk/>
          <pc:sldMk cId="0" sldId="290"/>
        </pc:sldMkLst>
        <pc:spChg chg="del">
          <ac:chgData name="Ania Kam" userId="6afabc1bc8cfed39" providerId="LiveId" clId="{60B724EE-6652-4B3D-B221-ACACBD8ACCDE}" dt="2021-07-20T06:54:55.998" v="28" actId="478"/>
          <ac:spMkLst>
            <pc:docMk/>
            <pc:sldMk cId="0" sldId="290"/>
            <ac:spMk id="5" creationId="{00000000-0000-0000-0000-000000000000}"/>
          </ac:spMkLst>
        </pc:spChg>
        <pc:spChg chg="del">
          <ac:chgData name="Ania Kam" userId="6afabc1bc8cfed39" providerId="LiveId" clId="{60B724EE-6652-4B3D-B221-ACACBD8ACCDE}" dt="2021-07-20T06:54:54.037" v="27" actId="21"/>
          <ac:spMkLst>
            <pc:docMk/>
            <pc:sldMk cId="0" sldId="290"/>
            <ac:spMk id="6" creationId="{7796496F-E9CF-4B73-B13A-CB19B822643C}"/>
          </ac:spMkLst>
        </pc:spChg>
        <pc:spChg chg="add mod">
          <ac:chgData name="Ania Kam" userId="6afabc1bc8cfed39" providerId="LiveId" clId="{60B724EE-6652-4B3D-B221-ACACBD8ACCDE}" dt="2021-07-20T06:54:56.975" v="29"/>
          <ac:spMkLst>
            <pc:docMk/>
            <pc:sldMk cId="0" sldId="290"/>
            <ac:spMk id="8" creationId="{6B22CFF7-B982-4F5B-B5C6-EE2ADA7A7602}"/>
          </ac:spMkLst>
        </pc:spChg>
      </pc:sldChg>
      <pc:sldChg chg="addSp delSp modSp mod">
        <pc:chgData name="Ania Kam" userId="6afabc1bc8cfed39" providerId="LiveId" clId="{60B724EE-6652-4B3D-B221-ACACBD8ACCDE}" dt="2021-07-20T06:54:50.792" v="26"/>
        <pc:sldMkLst>
          <pc:docMk/>
          <pc:sldMk cId="0" sldId="291"/>
        </pc:sldMkLst>
        <pc:spChg chg="del">
          <ac:chgData name="Ania Kam" userId="6afabc1bc8cfed39" providerId="LiveId" clId="{60B724EE-6652-4B3D-B221-ACACBD8ACCDE}" dt="2021-07-20T06:54:49.832" v="25" actId="478"/>
          <ac:spMkLst>
            <pc:docMk/>
            <pc:sldMk cId="0" sldId="291"/>
            <ac:spMk id="6" creationId="{00000000-0000-0000-0000-000000000000}"/>
          </ac:spMkLst>
        </pc:spChg>
        <pc:spChg chg="del">
          <ac:chgData name="Ania Kam" userId="6afabc1bc8cfed39" providerId="LiveId" clId="{60B724EE-6652-4B3D-B221-ACACBD8ACCDE}" dt="2021-07-20T06:54:48.250" v="24" actId="21"/>
          <ac:spMkLst>
            <pc:docMk/>
            <pc:sldMk cId="0" sldId="291"/>
            <ac:spMk id="7" creationId="{5531B438-95AF-40AE-AB09-00121FAC4239}"/>
          </ac:spMkLst>
        </pc:spChg>
        <pc:spChg chg="add mod">
          <ac:chgData name="Ania Kam" userId="6afabc1bc8cfed39" providerId="LiveId" clId="{60B724EE-6652-4B3D-B221-ACACBD8ACCDE}" dt="2021-07-20T06:54:50.792" v="26"/>
          <ac:spMkLst>
            <pc:docMk/>
            <pc:sldMk cId="0" sldId="291"/>
            <ac:spMk id="8" creationId="{74AE6253-F183-4A24-B319-96C25B5080D9}"/>
          </ac:spMkLst>
        </pc:spChg>
      </pc:sldChg>
      <pc:sldChg chg="addSp delSp modSp add mod modAnim">
        <pc:chgData name="Ania Kam" userId="6afabc1bc8cfed39" providerId="LiveId" clId="{60B724EE-6652-4B3D-B221-ACACBD8ACCDE}" dt="2021-07-20T07:34:42.343" v="120" actId="113"/>
        <pc:sldMkLst>
          <pc:docMk/>
          <pc:sldMk cId="1210814181" sldId="294"/>
        </pc:sldMkLst>
        <pc:spChg chg="mod">
          <ac:chgData name="Ania Kam" userId="6afabc1bc8cfed39" providerId="LiveId" clId="{60B724EE-6652-4B3D-B221-ACACBD8ACCDE}" dt="2021-07-20T07:34:42.343" v="120" actId="113"/>
          <ac:spMkLst>
            <pc:docMk/>
            <pc:sldMk cId="1210814181" sldId="294"/>
            <ac:spMk id="2" creationId="{00000000-0000-0000-0000-000000000000}"/>
          </ac:spMkLst>
        </pc:spChg>
        <pc:spChg chg="mod">
          <ac:chgData name="Ania Kam" userId="6afabc1bc8cfed39" providerId="LiveId" clId="{60B724EE-6652-4B3D-B221-ACACBD8ACCDE}" dt="2021-07-20T06:54:14.598" v="17" actId="6549"/>
          <ac:spMkLst>
            <pc:docMk/>
            <pc:sldMk cId="1210814181" sldId="294"/>
            <ac:spMk id="3" creationId="{00000000-0000-0000-0000-000000000000}"/>
          </ac:spMkLst>
        </pc:spChg>
        <pc:spChg chg="del">
          <ac:chgData name="Ania Kam" userId="6afabc1bc8cfed39" providerId="LiveId" clId="{60B724EE-6652-4B3D-B221-ACACBD8ACCDE}" dt="2021-07-20T06:54:43.705" v="22" actId="478"/>
          <ac:spMkLst>
            <pc:docMk/>
            <pc:sldMk cId="1210814181" sldId="294"/>
            <ac:spMk id="6" creationId="{CCB4F7B1-AF0A-43BB-95AC-843E2EF8A6D0}"/>
          </ac:spMkLst>
        </pc:spChg>
        <pc:spChg chg="add del mod">
          <ac:chgData name="Ania Kam" userId="6afabc1bc8cfed39" providerId="LiveId" clId="{60B724EE-6652-4B3D-B221-ACACBD8ACCDE}" dt="2021-07-20T06:54:42.206" v="21" actId="21"/>
          <ac:spMkLst>
            <pc:docMk/>
            <pc:sldMk cId="1210814181" sldId="294"/>
            <ac:spMk id="7" creationId="{33CD90AC-64C3-4751-A426-8F1A312B7880}"/>
          </ac:spMkLst>
        </pc:spChg>
        <pc:spChg chg="add mod">
          <ac:chgData name="Ania Kam" userId="6afabc1bc8cfed39" providerId="LiveId" clId="{60B724EE-6652-4B3D-B221-ACACBD8ACCDE}" dt="2021-07-20T06:54:44.675" v="23"/>
          <ac:spMkLst>
            <pc:docMk/>
            <pc:sldMk cId="1210814181" sldId="294"/>
            <ac:spMk id="8" creationId="{7F7624FD-8580-4400-B323-D229F872BA2A}"/>
          </ac:spMkLst>
        </pc:spChg>
      </pc:sldChg>
      <pc:sldChg chg="addSp delSp modSp add mod modAnim">
        <pc:chgData name="Ania Kam" userId="6afabc1bc8cfed39" providerId="LiveId" clId="{60B724EE-6652-4B3D-B221-ACACBD8ACCDE}" dt="2021-07-20T06:58:11.632" v="71"/>
        <pc:sldMkLst>
          <pc:docMk/>
          <pc:sldMk cId="1413213765" sldId="295"/>
        </pc:sldMkLst>
        <pc:spChg chg="mod">
          <ac:chgData name="Ania Kam" userId="6afabc1bc8cfed39" providerId="LiveId" clId="{60B724EE-6652-4B3D-B221-ACACBD8ACCDE}" dt="2021-07-20T06:56:30.334" v="60" actId="108"/>
          <ac:spMkLst>
            <pc:docMk/>
            <pc:sldMk cId="1413213765" sldId="295"/>
            <ac:spMk id="2" creationId="{00000000-0000-0000-0000-000000000000}"/>
          </ac:spMkLst>
        </pc:spChg>
        <pc:spChg chg="mod">
          <ac:chgData name="Ania Kam" userId="6afabc1bc8cfed39" providerId="LiveId" clId="{60B724EE-6652-4B3D-B221-ACACBD8ACCDE}" dt="2021-07-20T06:58:02.038" v="69" actId="113"/>
          <ac:spMkLst>
            <pc:docMk/>
            <pc:sldMk cId="1413213765" sldId="295"/>
            <ac:spMk id="3" creationId="{00000000-0000-0000-0000-000000000000}"/>
          </ac:spMkLst>
        </pc:spChg>
        <pc:spChg chg="del">
          <ac:chgData name="Ania Kam" userId="6afabc1bc8cfed39" providerId="LiveId" clId="{60B724EE-6652-4B3D-B221-ACACBD8ACCDE}" dt="2021-07-20T06:58:11.407" v="70" actId="478"/>
          <ac:spMkLst>
            <pc:docMk/>
            <pc:sldMk cId="1413213765" sldId="295"/>
            <ac:spMk id="5" creationId="{205911CD-7555-481E-B490-CBA864D5555B}"/>
          </ac:spMkLst>
        </pc:spChg>
        <pc:spChg chg="add mod">
          <ac:chgData name="Ania Kam" userId="6afabc1bc8cfed39" providerId="LiveId" clId="{60B724EE-6652-4B3D-B221-ACACBD8ACCDE}" dt="2021-07-20T06:58:11.632" v="71"/>
          <ac:spMkLst>
            <pc:docMk/>
            <pc:sldMk cId="1413213765" sldId="295"/>
            <ac:spMk id="6" creationId="{38B0DDD2-28C9-43B1-9B65-40CD7BF8A2A0}"/>
          </ac:spMkLst>
        </pc:spChg>
      </pc:sldChg>
      <pc:sldChg chg="addSp delSp modSp add mod modAnim">
        <pc:chgData name="Ania Kam" userId="6afabc1bc8cfed39" providerId="LiveId" clId="{60B724EE-6652-4B3D-B221-ACACBD8ACCDE}" dt="2021-07-20T07:35:06.156" v="121"/>
        <pc:sldMkLst>
          <pc:docMk/>
          <pc:sldMk cId="1393054616" sldId="296"/>
        </pc:sldMkLst>
        <pc:spChg chg="del mod">
          <ac:chgData name="Ania Kam" userId="6afabc1bc8cfed39" providerId="LiveId" clId="{60B724EE-6652-4B3D-B221-ACACBD8ACCDE}" dt="2021-07-20T07:00:00.705" v="83" actId="478"/>
          <ac:spMkLst>
            <pc:docMk/>
            <pc:sldMk cId="1393054616" sldId="296"/>
            <ac:spMk id="2" creationId="{00000000-0000-0000-0000-000000000000}"/>
          </ac:spMkLst>
        </pc:spChg>
        <pc:spChg chg="mod">
          <ac:chgData name="Ania Kam" userId="6afabc1bc8cfed39" providerId="LiveId" clId="{60B724EE-6652-4B3D-B221-ACACBD8ACCDE}" dt="2021-07-20T07:00:27.145" v="86" actId="113"/>
          <ac:spMkLst>
            <pc:docMk/>
            <pc:sldMk cId="1393054616" sldId="296"/>
            <ac:spMk id="3" creationId="{00000000-0000-0000-0000-000000000000}"/>
          </ac:spMkLst>
        </pc:spChg>
        <pc:spChg chg="del">
          <ac:chgData name="Ania Kam" userId="6afabc1bc8cfed39" providerId="LiveId" clId="{60B724EE-6652-4B3D-B221-ACACBD8ACCDE}" dt="2021-07-20T06:59:41.136" v="76" actId="478"/>
          <ac:spMkLst>
            <pc:docMk/>
            <pc:sldMk cId="1393054616" sldId="296"/>
            <ac:spMk id="5" creationId="{A3D57965-C1BB-40A2-A8DF-2924637DB10D}"/>
          </ac:spMkLst>
        </pc:spChg>
        <pc:spChg chg="add mod">
          <ac:chgData name="Ania Kam" userId="6afabc1bc8cfed39" providerId="LiveId" clId="{60B724EE-6652-4B3D-B221-ACACBD8ACCDE}" dt="2021-07-20T06:59:41.374" v="77"/>
          <ac:spMkLst>
            <pc:docMk/>
            <pc:sldMk cId="1393054616" sldId="296"/>
            <ac:spMk id="6" creationId="{5786F408-022D-4C84-B5C8-B2CD71521504}"/>
          </ac:spMkLst>
        </pc:spChg>
        <pc:spChg chg="add mod">
          <ac:chgData name="Ania Kam" userId="6afabc1bc8cfed39" providerId="LiveId" clId="{60B724EE-6652-4B3D-B221-ACACBD8ACCDE}" dt="2021-07-20T07:35:06.156" v="121"/>
          <ac:spMkLst>
            <pc:docMk/>
            <pc:sldMk cId="1393054616" sldId="296"/>
            <ac:spMk id="7" creationId="{CF4A8A5C-A4BB-4E8B-B447-F4F5903ABB6A}"/>
          </ac:spMkLst>
        </pc:spChg>
      </pc:sldChg>
      <pc:sldChg chg="addSp delSp modSp add mod modAnim">
        <pc:chgData name="Ania Kam" userId="6afabc1bc8cfed39" providerId="LiveId" clId="{60B724EE-6652-4B3D-B221-ACACBD8ACCDE}" dt="2021-07-20T07:02:10.879" v="97" actId="1076"/>
        <pc:sldMkLst>
          <pc:docMk/>
          <pc:sldMk cId="3473641351" sldId="299"/>
        </pc:sldMkLst>
        <pc:spChg chg="del">
          <ac:chgData name="Ania Kam" userId="6afabc1bc8cfed39" providerId="LiveId" clId="{60B724EE-6652-4B3D-B221-ACACBD8ACCDE}" dt="2021-07-20T07:00:46.119" v="88" actId="478"/>
          <ac:spMkLst>
            <pc:docMk/>
            <pc:sldMk cId="3473641351" sldId="299"/>
            <ac:spMk id="2" creationId="{00000000-0000-0000-0000-000000000000}"/>
          </ac:spMkLst>
        </pc:spChg>
        <pc:spChg chg="mod">
          <ac:chgData name="Ania Kam" userId="6afabc1bc8cfed39" providerId="LiveId" clId="{60B724EE-6652-4B3D-B221-ACACBD8ACCDE}" dt="2021-07-20T07:02:10.879" v="97" actId="1076"/>
          <ac:spMkLst>
            <pc:docMk/>
            <pc:sldMk cId="3473641351" sldId="299"/>
            <ac:spMk id="3" creationId="{00000000-0000-0000-0000-000000000000}"/>
          </ac:spMkLst>
        </pc:spChg>
        <pc:spChg chg="del">
          <ac:chgData name="Ania Kam" userId="6afabc1bc8cfed39" providerId="LiveId" clId="{60B724EE-6652-4B3D-B221-ACACBD8ACCDE}" dt="2021-07-20T07:00:45.032" v="87" actId="478"/>
          <ac:spMkLst>
            <pc:docMk/>
            <pc:sldMk cId="3473641351" sldId="299"/>
            <ac:spMk id="5" creationId="{2F4FBC31-90CA-4FAB-ADEB-8616195AFE17}"/>
          </ac:spMkLst>
        </pc:spChg>
        <pc:spChg chg="add mod">
          <ac:chgData name="Ania Kam" userId="6afabc1bc8cfed39" providerId="LiveId" clId="{60B724EE-6652-4B3D-B221-ACACBD8ACCDE}" dt="2021-07-20T07:00:46.969" v="89"/>
          <ac:spMkLst>
            <pc:docMk/>
            <pc:sldMk cId="3473641351" sldId="299"/>
            <ac:spMk id="6" creationId="{DF812766-7F52-4AEA-B8F7-6F0BA01932AF}"/>
          </ac:spMkLst>
        </pc:spChg>
        <pc:spChg chg="add mod">
          <ac:chgData name="Ania Kam" userId="6afabc1bc8cfed39" providerId="LiveId" clId="{60B724EE-6652-4B3D-B221-ACACBD8ACCDE}" dt="2021-07-20T07:00:52.493" v="90"/>
          <ac:spMkLst>
            <pc:docMk/>
            <pc:sldMk cId="3473641351" sldId="299"/>
            <ac:spMk id="7" creationId="{4993D7B9-48F6-40AD-B443-F0D823B449BD}"/>
          </ac:spMkLst>
        </pc:spChg>
      </pc:sldChg>
      <pc:sldChg chg="addSp delSp modSp mod">
        <pc:chgData name="Ania Kam" userId="6afabc1bc8cfed39" providerId="LiveId" clId="{60B724EE-6652-4B3D-B221-ACACBD8ACCDE}" dt="2021-07-20T06:55:29.416" v="45"/>
        <pc:sldMkLst>
          <pc:docMk/>
          <pc:sldMk cId="0" sldId="317"/>
        </pc:sldMkLst>
        <pc:spChg chg="del">
          <ac:chgData name="Ania Kam" userId="6afabc1bc8cfed39" providerId="LiveId" clId="{60B724EE-6652-4B3D-B221-ACACBD8ACCDE}" dt="2021-07-20T06:55:28.480" v="44" actId="478"/>
          <ac:spMkLst>
            <pc:docMk/>
            <pc:sldMk cId="0" sldId="317"/>
            <ac:spMk id="4" creationId="{00000000-0000-0000-0000-000000000000}"/>
          </ac:spMkLst>
        </pc:spChg>
        <pc:spChg chg="del">
          <ac:chgData name="Ania Kam" userId="6afabc1bc8cfed39" providerId="LiveId" clId="{60B724EE-6652-4B3D-B221-ACACBD8ACCDE}" dt="2021-07-20T06:55:26.834" v="43" actId="21"/>
          <ac:spMkLst>
            <pc:docMk/>
            <pc:sldMk cId="0" sldId="317"/>
            <ac:spMk id="5" creationId="{42833EE6-F410-4A81-BE69-3A8434CDDFDA}"/>
          </ac:spMkLst>
        </pc:spChg>
        <pc:spChg chg="add mod">
          <ac:chgData name="Ania Kam" userId="6afabc1bc8cfed39" providerId="LiveId" clId="{60B724EE-6652-4B3D-B221-ACACBD8ACCDE}" dt="2021-07-20T06:55:29.416" v="45"/>
          <ac:spMkLst>
            <pc:docMk/>
            <pc:sldMk cId="0" sldId="317"/>
            <ac:spMk id="6" creationId="{AE69DB07-6127-4204-8F27-12A0AA4B48EE}"/>
          </ac:spMkLst>
        </pc:spChg>
      </pc:sldChg>
      <pc:sldChg chg="addSp delSp modSp mod">
        <pc:chgData name="Ania Kam" userId="6afabc1bc8cfed39" providerId="LiveId" clId="{60B724EE-6652-4B3D-B221-ACACBD8ACCDE}" dt="2021-07-20T06:55:07.517" v="34"/>
        <pc:sldMkLst>
          <pc:docMk/>
          <pc:sldMk cId="0" sldId="319"/>
        </pc:sldMkLst>
        <pc:spChg chg="del">
          <ac:chgData name="Ania Kam" userId="6afabc1bc8cfed39" providerId="LiveId" clId="{60B724EE-6652-4B3D-B221-ACACBD8ACCDE}" dt="2021-07-20T06:55:06.134" v="33" actId="21"/>
          <ac:spMkLst>
            <pc:docMk/>
            <pc:sldMk cId="0" sldId="319"/>
            <ac:spMk id="5" creationId="{475DA930-7736-47EA-892B-39911FF30DE5}"/>
          </ac:spMkLst>
        </pc:spChg>
        <pc:spChg chg="add mod">
          <ac:chgData name="Ania Kam" userId="6afabc1bc8cfed39" providerId="LiveId" clId="{60B724EE-6652-4B3D-B221-ACACBD8ACCDE}" dt="2021-07-20T06:55:07.517" v="34"/>
          <ac:spMkLst>
            <pc:docMk/>
            <pc:sldMk cId="0" sldId="319"/>
            <ac:spMk id="6" creationId="{0E790711-327A-4D94-B8DD-70421352EB7A}"/>
          </ac:spMkLst>
        </pc:spChg>
      </pc:sldChg>
      <pc:sldChg chg="addSp delSp modSp mod">
        <pc:chgData name="Ania Kam" userId="6afabc1bc8cfed39" providerId="LiveId" clId="{60B724EE-6652-4B3D-B221-ACACBD8ACCDE}" dt="2021-07-20T06:55:52.021" v="54"/>
        <pc:sldMkLst>
          <pc:docMk/>
          <pc:sldMk cId="0" sldId="321"/>
        </pc:sldMkLst>
        <pc:spChg chg="add mod">
          <ac:chgData name="Ania Kam" userId="6afabc1bc8cfed39" providerId="LiveId" clId="{60B724EE-6652-4B3D-B221-ACACBD8ACCDE}" dt="2021-07-20T06:55:52.021" v="54"/>
          <ac:spMkLst>
            <pc:docMk/>
            <pc:sldMk cId="0" sldId="321"/>
            <ac:spMk id="5" creationId="{EA8E80F7-9BBE-47A8-98C6-EE15518B42FE}"/>
          </ac:spMkLst>
        </pc:spChg>
        <pc:spChg chg="mod">
          <ac:chgData name="Ania Kam" userId="6afabc1bc8cfed39" providerId="LiveId" clId="{60B724EE-6652-4B3D-B221-ACACBD8ACCDE}" dt="2021-07-20T06:55:48.563" v="53" actId="1076"/>
          <ac:spMkLst>
            <pc:docMk/>
            <pc:sldMk cId="0" sldId="321"/>
            <ac:spMk id="8" creationId="{A875695D-53AC-4EC7-9738-04DE6EC015C7}"/>
          </ac:spMkLst>
        </pc:spChg>
        <pc:spChg chg="del">
          <ac:chgData name="Ania Kam" userId="6afabc1bc8cfed39" providerId="LiveId" clId="{60B724EE-6652-4B3D-B221-ACACBD8ACCDE}" dt="2021-07-20T06:55:41.960" v="49" actId="21"/>
          <ac:spMkLst>
            <pc:docMk/>
            <pc:sldMk cId="0" sldId="321"/>
            <ac:spMk id="9" creationId="{4D623972-60C1-4411-BBE6-BB7831A7CCF7}"/>
          </ac:spMkLst>
        </pc:spChg>
      </pc:sldChg>
      <pc:sldChg chg="addSp delSp mod">
        <pc:chgData name="Ania Kam" userId="6afabc1bc8cfed39" providerId="LiveId" clId="{60B724EE-6652-4B3D-B221-ACACBD8ACCDE}" dt="2021-07-20T06:55:23.729" v="42" actId="21"/>
        <pc:sldMkLst>
          <pc:docMk/>
          <pc:sldMk cId="0" sldId="322"/>
        </pc:sldMkLst>
        <pc:spChg chg="del">
          <ac:chgData name="Ania Kam" userId="6afabc1bc8cfed39" providerId="LiveId" clId="{60B724EE-6652-4B3D-B221-ACACBD8ACCDE}" dt="2021-07-20T06:55:19.060" v="40" actId="21"/>
          <ac:spMkLst>
            <pc:docMk/>
            <pc:sldMk cId="0" sldId="322"/>
            <ac:spMk id="14" creationId="{00000000-0000-0000-0000-000000000000}"/>
          </ac:spMkLst>
        </pc:spChg>
        <pc:spChg chg="add del">
          <ac:chgData name="Ania Kam" userId="6afabc1bc8cfed39" providerId="LiveId" clId="{60B724EE-6652-4B3D-B221-ACACBD8ACCDE}" dt="2021-07-20T06:55:23.729" v="42" actId="21"/>
          <ac:spMkLst>
            <pc:docMk/>
            <pc:sldMk cId="0" sldId="322"/>
            <ac:spMk id="15" creationId="{C45B943D-1F3B-4C82-A474-413707AE62AA}"/>
          </ac:spMkLst>
        </pc:spChg>
      </pc:sldChg>
      <pc:sldChg chg="modSp mod">
        <pc:chgData name="Ania Kam" userId="6afabc1bc8cfed39" providerId="LiveId" clId="{60B724EE-6652-4B3D-B221-ACACBD8ACCDE}" dt="2021-07-20T07:30:58.224" v="116" actId="20577"/>
        <pc:sldMkLst>
          <pc:docMk/>
          <pc:sldMk cId="3682828047" sldId="326"/>
        </pc:sldMkLst>
        <pc:spChg chg="mod">
          <ac:chgData name="Ania Kam" userId="6afabc1bc8cfed39" providerId="LiveId" clId="{60B724EE-6652-4B3D-B221-ACACBD8ACCDE}" dt="2021-07-20T07:30:58.224" v="116" actId="20577"/>
          <ac:spMkLst>
            <pc:docMk/>
            <pc:sldMk cId="3682828047" sldId="326"/>
            <ac:spMk id="7" creationId="{66C5627B-8D59-4E3B-B2DF-A290B1760026}"/>
          </ac:spMkLst>
        </pc:spChg>
      </pc:sldChg>
      <pc:sldChg chg="add del">
        <pc:chgData name="Ania Kam" userId="6afabc1bc8cfed39" providerId="LiveId" clId="{60B724EE-6652-4B3D-B221-ACACBD8ACCDE}" dt="2021-07-20T06:39:31.620" v="1"/>
        <pc:sldMkLst>
          <pc:docMk/>
          <pc:sldMk cId="1658056519" sldId="3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las actividades independientes y el manual de este curso, los atletas líderes tienen un mapa más detallado del Viaje de Liderazgo que pueden completar por su cuenta.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Gracias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6B4B2F-0019-C942-9AE2-8EB4A0794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63700"/>
            <a:ext cx="4444423" cy="2024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482312"/>
            <a:ext cx="1635028" cy="1021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05" y="1908729"/>
            <a:ext cx="7553989" cy="2799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7565" y="1870676"/>
            <a:ext cx="4155060" cy="600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60" y="1303481"/>
            <a:ext cx="3992596" cy="1818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1245"/>
            <a:ext cx="1647295" cy="102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11565"/>
            <a:ext cx="3868955" cy="145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8751" y="1597893"/>
            <a:ext cx="6650779" cy="6087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60" y="480174"/>
            <a:ext cx="1687533" cy="104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3481"/>
            <a:ext cx="4109815" cy="127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076" y="2411326"/>
            <a:ext cx="4734023" cy="5316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416" y="485287"/>
            <a:ext cx="1774711" cy="10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180920" cy="184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682" y="2413330"/>
            <a:ext cx="4699420" cy="6151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79930"/>
            <a:ext cx="1610380" cy="104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07412" cy="1363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505" y="1951201"/>
            <a:ext cx="5680460" cy="6301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0028"/>
            <a:ext cx="1527842" cy="104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71205" cy="1354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1662" y="2295877"/>
            <a:ext cx="68046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5285"/>
            <a:ext cx="1540109" cy="103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2394"/>
            <a:ext cx="1231119" cy="11268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88505"/>
            <a:ext cx="1737014" cy="607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08284"/>
            <a:ext cx="3371696" cy="18207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63700"/>
            <a:ext cx="4444423" cy="2024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482312"/>
            <a:ext cx="1635028" cy="1021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213513" cy="1589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78972" y="1582341"/>
            <a:ext cx="44406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MOSTRANDO </a:t>
            </a:r>
          </a:p>
          <a:p>
            <a:r>
              <a:rPr lang="es-P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CAMINO</a:t>
            </a:r>
          </a:p>
          <a:p>
            <a:endParaRPr lang="de-DE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277481" y="37667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  <a:endParaRPr lang="de-DE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6903" y="0"/>
            <a:ext cx="103578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589946" cy="2024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7"/>
            <a:ext cx="1598113" cy="97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378090" cy="1356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6"/>
            <a:ext cx="1774711" cy="97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056495" cy="1380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9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08284"/>
            <a:ext cx="4378090" cy="145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7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" y="1884218"/>
            <a:ext cx="7309617" cy="2808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937" y="1893455"/>
            <a:ext cx="6902125" cy="279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05" y="1908729"/>
            <a:ext cx="7553989" cy="2799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7565" y="1870676"/>
            <a:ext cx="4155060" cy="600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60" y="1303481"/>
            <a:ext cx="3992596" cy="1818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1245"/>
            <a:ext cx="1647295" cy="102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6903" y="0"/>
            <a:ext cx="103578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11565"/>
            <a:ext cx="3868955" cy="145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8751" y="1597893"/>
            <a:ext cx="6650779" cy="6087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60" y="480174"/>
            <a:ext cx="1687533" cy="104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3481"/>
            <a:ext cx="4109815" cy="127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076" y="2411326"/>
            <a:ext cx="4734023" cy="5316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416" y="485287"/>
            <a:ext cx="1774711" cy="10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180920" cy="184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682" y="2413330"/>
            <a:ext cx="4699420" cy="6151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79930"/>
            <a:ext cx="1610380" cy="104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07412" cy="1363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505" y="1951201"/>
            <a:ext cx="5680460" cy="6301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0028"/>
            <a:ext cx="1527842" cy="104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71205" cy="1354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1662" y="2295877"/>
            <a:ext cx="68046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5285"/>
            <a:ext cx="1540109" cy="103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/>
          <p:cNvPicPr>
            <a:picLocks noChangeAspect="1"/>
          </p:cNvPicPr>
          <p:nvPr userDrawn="1"/>
        </p:nvPicPr>
        <p:blipFill rotWithShape="1">
          <a:blip r:embed="rId3"/>
          <a:srcRect r="11236"/>
          <a:stretch>
            <a:fillRect/>
          </a:stretch>
        </p:blipFill>
        <p:spPr>
          <a:xfrm>
            <a:off x="129598" y="66194"/>
            <a:ext cx="938480" cy="1057275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1068078" y="117295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 dirty="0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88505"/>
            <a:ext cx="1737014" cy="607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08284"/>
            <a:ext cx="3371696" cy="18207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589946" cy="2024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7"/>
            <a:ext cx="1598113" cy="97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378090" cy="1356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6"/>
            <a:ext cx="1774711" cy="97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056495" cy="1380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9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08284"/>
            <a:ext cx="4378090" cy="145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7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" y="1884218"/>
            <a:ext cx="7309617" cy="2808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937" y="1893455"/>
            <a:ext cx="6902125" cy="27991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15505" y="490779"/>
            <a:ext cx="1635028" cy="102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15505" y="490779"/>
            <a:ext cx="1635028" cy="102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olympics.qualtrics.com/jfe/form/SV_5cZHOzU0qemAkD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4815C3D-1655-467A-9575-C71314919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4" r="-2" b="-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92C5DE42-6FF5-45BD-BCE8-11BF75DD0694}"/>
              </a:ext>
            </a:extLst>
          </p:cNvPr>
          <p:cNvSpPr txBox="1"/>
          <p:nvPr/>
        </p:nvSpPr>
        <p:spPr>
          <a:xfrm>
            <a:off x="122514" y="332389"/>
            <a:ext cx="260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C212BB-F8BF-49B3-87A0-13544BF0435D}"/>
              </a:ext>
            </a:extLst>
          </p:cNvPr>
          <p:cNvSpPr txBox="1"/>
          <p:nvPr/>
        </p:nvSpPr>
        <p:spPr>
          <a:xfrm>
            <a:off x="304800" y="1328612"/>
            <a:ext cx="4522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方向指引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19663F-836E-4E88-875E-7793C2D575DF}"/>
              </a:ext>
            </a:extLst>
          </p:cNvPr>
          <p:cNvSpPr txBox="1"/>
          <p:nvPr/>
        </p:nvSpPr>
        <p:spPr>
          <a:xfrm>
            <a:off x="370717" y="5624941"/>
            <a:ext cx="471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理解领导力</a:t>
            </a:r>
          </a:p>
        </p:txBody>
      </p:sp>
    </p:spTree>
    <p:extLst>
      <p:ext uri="{BB962C8B-B14F-4D97-AF65-F5344CB8AC3E}">
        <p14:creationId xmlns:p14="http://schemas.microsoft.com/office/powerpoint/2010/main" val="91996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135" y="1068191"/>
            <a:ext cx="8415729" cy="45104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想一想你刚刚选出的那位杰出领导者，他有什么样的行为或表现？</a:t>
            </a:r>
          </a:p>
          <a:p>
            <a:pPr marL="842645" lvl="1" indent="-385445" algn="just">
              <a:lnSpc>
                <a:spcPct val="150000"/>
              </a:lnSpc>
              <a:buFont typeface="+mj-lt"/>
              <a:buAutoNum type="arabicPeriod"/>
            </a:pP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是什么激励了他人跟随这位领导者</a:t>
            </a: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？</a:t>
            </a:r>
          </a:p>
          <a:p>
            <a:pPr marL="842645" lvl="1" indent="-385445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分享一个你觉得杰出领导者所应具备的行为表现。</a:t>
            </a:r>
            <a:endParaRPr lang="es-MX" altLang="zh-CN" sz="3200" dirty="0">
              <a:latin typeface="KaiTi" panose="02010609060101010101" pitchFamily="49" charset="-122"/>
              <a:ea typeface="KaiTi" panose="02010609060101010101" pitchFamily="49" charset="-122"/>
              <a:sym typeface="+mn-ea"/>
            </a:endParaRPr>
          </a:p>
          <a:p>
            <a:pPr marL="842645" lvl="1" indent="-385445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为什么你觉得他是一位杰出的领导者？分享他的其中一个行为表现。</a:t>
            </a: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/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85445" indent="-385445">
              <a:buFont typeface="+mj-lt"/>
              <a:buAutoNum type="arabicPeriod"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AB14AD-EED4-45A6-8483-C67B7C95BB17}"/>
              </a:ext>
            </a:extLst>
          </p:cNvPr>
          <p:cNvSpPr txBox="1">
            <a:spLocks/>
          </p:cNvSpPr>
          <p:nvPr/>
        </p:nvSpPr>
        <p:spPr>
          <a:xfrm>
            <a:off x="1091959" y="438350"/>
            <a:ext cx="7903369" cy="629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日常生活中的领导者</a:t>
            </a:r>
            <a:r>
              <a:rPr 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1E93B1EF-EAD6-47F3-B0F3-EBC22F14935C}"/>
              </a:ext>
            </a:extLst>
          </p:cNvPr>
          <p:cNvSpPr txBox="1"/>
          <p:nvPr/>
        </p:nvSpPr>
        <p:spPr>
          <a:xfrm>
            <a:off x="97052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1574" y="435633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杰出领导者的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个行为表现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8" y="1108988"/>
            <a:ext cx="1352874" cy="206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0" y="1231500"/>
            <a:ext cx="1935424" cy="18446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12" y="1301407"/>
            <a:ext cx="1789950" cy="1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65" y="4127588"/>
            <a:ext cx="1503187" cy="174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5" y="4238091"/>
            <a:ext cx="1692857" cy="16329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41881" y="3162536"/>
            <a:ext cx="180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PA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是他人的行动楷模</a:t>
            </a:r>
            <a:endParaRPr lang="en-US" altLang="es-P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8441" y="3150262"/>
            <a:ext cx="243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PA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激发共同愿景</a:t>
            </a:r>
            <a:endParaRPr lang="en-US" altLang="es-P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2374" y="3072135"/>
            <a:ext cx="243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PA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挑战墨守成规</a:t>
            </a:r>
            <a:endParaRPr lang="en-US" altLang="es-P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917" y="5930798"/>
            <a:ext cx="286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PA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鼓舞人心</a:t>
            </a:r>
            <a:endParaRPr lang="en-US" altLang="es-P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9121" y="5969790"/>
            <a:ext cx="31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s-PA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激励他人采取行动</a:t>
            </a:r>
            <a:endParaRPr lang="en-US" altLang="es-P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C45B943D-1F3B-4C82-A474-413707AE62AA}"/>
              </a:ext>
            </a:extLst>
          </p:cNvPr>
          <p:cNvSpPr txBox="1"/>
          <p:nvPr/>
        </p:nvSpPr>
        <p:spPr>
          <a:xfrm>
            <a:off x="97052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9684" y="489788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你在领导方面的行为表现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2449" y="1261681"/>
            <a:ext cx="8550604" cy="45104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在学习小组中，</a:t>
            </a: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每个</a:t>
            </a: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同学</a:t>
            </a: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轮流回答</a:t>
            </a: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，以下</a:t>
            </a: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这些关于</a:t>
            </a: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所分配</a:t>
            </a: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行为的问题</a:t>
            </a:r>
            <a:r>
              <a:rPr lang="es-PA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842645" lvl="1" indent="-385445">
              <a:lnSpc>
                <a:spcPct val="150000"/>
              </a:lnSpc>
              <a:buFont typeface="+mj-lt"/>
              <a:buAutoNum type="arabicPeriod"/>
            </a:pPr>
            <a:r>
              <a:rPr lang="es-PA" sz="2800" dirty="0" err="1">
                <a:latin typeface="KaiTi" panose="02010609060101010101" pitchFamily="49" charset="-122"/>
                <a:ea typeface="KaiTi" panose="02010609060101010101" pitchFamily="49" charset="-122"/>
              </a:rPr>
              <a:t>作为一个领导者，你是如何表现出这种行为的</a:t>
            </a:r>
            <a:r>
              <a:rPr lang="es-PA" sz="2800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</a:p>
          <a:p>
            <a:pPr marL="842645" lvl="1" indent="-385445">
              <a:lnSpc>
                <a:spcPct val="150000"/>
              </a:lnSpc>
              <a:buFont typeface="+mj-lt"/>
              <a:buAutoNum type="arabicPeriod"/>
            </a:pPr>
            <a:r>
              <a:rPr lang="es-PA" sz="2800" dirty="0" err="1">
                <a:latin typeface="KaiTi" panose="02010609060101010101" pitchFamily="49" charset="-122"/>
                <a:ea typeface="KaiTi" panose="02010609060101010101" pitchFamily="49" charset="-122"/>
              </a:rPr>
              <a:t>你看到的其他领导人是如何表现出这种行为的</a:t>
            </a:r>
            <a:r>
              <a:rPr lang="es-PA" sz="2800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</a:p>
          <a:p>
            <a:pPr marL="842645" lvl="1" indent="-385445">
              <a:lnSpc>
                <a:spcPct val="150000"/>
              </a:lnSpc>
              <a:buFont typeface="+mj-lt"/>
              <a:buAutoNum type="arabicPeriod"/>
            </a:pPr>
            <a:r>
              <a:rPr lang="es-PA" sz="2800" dirty="0" err="1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这种行为有时候是否难以坚持？如果是这样的，是什么原因导致的呢</a:t>
            </a:r>
            <a:r>
              <a:rPr lang="es-PA" sz="28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？</a:t>
            </a:r>
            <a:endParaRPr lang="es-PA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85445" indent="-385445">
              <a:buFont typeface="+mj-lt"/>
              <a:buAutoNum type="arabicPeriod"/>
            </a:pP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0E790711-327A-4D94-B8DD-70421352EB7A}"/>
              </a:ext>
            </a:extLst>
          </p:cNvPr>
          <p:cNvSpPr txBox="1"/>
          <p:nvPr/>
        </p:nvSpPr>
        <p:spPr>
          <a:xfrm>
            <a:off x="99084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A617CE6E-0AB1-4BE2-8CF5-FAE7971C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4" r="-2" b="-2"/>
          <a:stretch/>
        </p:blipFill>
        <p:spPr>
          <a:xfrm>
            <a:off x="518160" y="1282"/>
            <a:ext cx="9249294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A4329F-DD10-4732-9E92-DD1F28F51A9C}"/>
              </a:ext>
            </a:extLst>
          </p:cNvPr>
          <p:cNvSpPr txBox="1">
            <a:spLocks/>
          </p:cNvSpPr>
          <p:nvPr/>
        </p:nvSpPr>
        <p:spPr>
          <a:xfrm>
            <a:off x="-176980" y="376123"/>
            <a:ext cx="7902179" cy="629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第三讲：基本领导技能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C5627B-8D59-4E3B-B2DF-A290B1760026}"/>
              </a:ext>
            </a:extLst>
          </p:cNvPr>
          <p:cNvSpPr txBox="1">
            <a:spLocks/>
          </p:cNvSpPr>
          <p:nvPr/>
        </p:nvSpPr>
        <p:spPr>
          <a:xfrm>
            <a:off x="0" y="1838960"/>
            <a:ext cx="6217920" cy="35635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s-PA" sz="33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在本节中，我们将</a:t>
            </a:r>
            <a:r>
              <a:rPr lang="es-PA" sz="33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 </a:t>
            </a:r>
            <a:endParaRPr lang="es-PA" sz="3300" b="1" u="sng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s-PA" sz="33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讨论</a:t>
            </a:r>
            <a:r>
              <a:rPr lang="en-US" altLang="zh-CN" sz="33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6</a:t>
            </a:r>
            <a:r>
              <a:rPr lang="zh-CN" altLang="en-US" sz="33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项基本领导技能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E9EF01-D5BD-4246-9536-E2ADB2662CD9}"/>
              </a:ext>
            </a:extLst>
          </p:cNvPr>
          <p:cNvSpPr txBox="1"/>
          <p:nvPr/>
        </p:nvSpPr>
        <p:spPr>
          <a:xfrm rot="21078153">
            <a:off x="5533704" y="1861222"/>
            <a:ext cx="726056" cy="522009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just"/>
            <a:r>
              <a:rPr lang="zh-CN" altLang="es-PA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沟通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F97C369-418F-4AA1-A52B-18C54A1DCC9E}"/>
              </a:ext>
            </a:extLst>
          </p:cNvPr>
          <p:cNvSpPr txBox="1"/>
          <p:nvPr/>
        </p:nvSpPr>
        <p:spPr>
          <a:xfrm>
            <a:off x="6080638" y="2954453"/>
            <a:ext cx="15004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基本领导技能</a:t>
            </a:r>
            <a:endParaRPr lang="es-PA" sz="3600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948ADC-4CF6-4D80-AF8D-2C131EA3CB73}"/>
              </a:ext>
            </a:extLst>
          </p:cNvPr>
          <p:cNvSpPr txBox="1"/>
          <p:nvPr/>
        </p:nvSpPr>
        <p:spPr>
          <a:xfrm rot="2206508">
            <a:off x="7320392" y="1952371"/>
            <a:ext cx="1135626" cy="36933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713773"/>
              </a:avLst>
            </a:prstTxWarp>
            <a:spAutoFit/>
          </a:bodyPr>
          <a:lstStyle/>
          <a:p>
            <a:pPr algn="just"/>
            <a:r>
              <a:rPr lang="zh-CN" altLang="es-PA" sz="2400" b="1" dirty="0">
                <a:solidFill>
                  <a:srgbClr val="1D417F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决策制定</a:t>
            </a:r>
            <a:endParaRPr lang="es-PA" sz="2400" b="1" dirty="0">
              <a:solidFill>
                <a:srgbClr val="1D417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8F678E-2033-41F1-80E5-1C02CE645DC5}"/>
              </a:ext>
            </a:extLst>
          </p:cNvPr>
          <p:cNvSpPr txBox="1"/>
          <p:nvPr/>
        </p:nvSpPr>
        <p:spPr>
          <a:xfrm rot="5400000">
            <a:off x="8385836" y="3537135"/>
            <a:ext cx="1001819" cy="36933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665273"/>
              </a:avLst>
            </a:prstTxWarp>
            <a:spAutoFit/>
          </a:bodyPr>
          <a:lstStyle/>
          <a:p>
            <a:pPr algn="just"/>
            <a:r>
              <a:rPr lang="zh-CN" altLang="es-PA" sz="2400" b="1" dirty="0">
                <a:solidFill>
                  <a:srgbClr val="1C9B86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灵活性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062B52-4444-4B19-BB57-A2E4920A0D59}"/>
              </a:ext>
            </a:extLst>
          </p:cNvPr>
          <p:cNvSpPr txBox="1"/>
          <p:nvPr/>
        </p:nvSpPr>
        <p:spPr>
          <a:xfrm rot="19585494">
            <a:off x="6995670" y="5219755"/>
            <a:ext cx="1831953" cy="517578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441527"/>
              </a:avLst>
            </a:prstTxWarp>
            <a:spAutoFit/>
          </a:bodyPr>
          <a:lstStyle/>
          <a:p>
            <a:pPr algn="just"/>
            <a:r>
              <a:rPr lang="zh-CN" altLang="es-PA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建立人际关系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F43F16D-5446-4657-A2CA-4CC006D416D8}"/>
              </a:ext>
            </a:extLst>
          </p:cNvPr>
          <p:cNvSpPr txBox="1"/>
          <p:nvPr/>
        </p:nvSpPr>
        <p:spPr>
          <a:xfrm rot="1586830">
            <a:off x="5045969" y="5148276"/>
            <a:ext cx="2004300" cy="727803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533564"/>
              </a:avLst>
            </a:prstTxWarp>
            <a:spAutoFit/>
          </a:bodyPr>
          <a:lstStyle/>
          <a:p>
            <a:pPr algn="just"/>
            <a:r>
              <a:rPr lang="zh-CN" altLang="es-PA" sz="2400" b="1" dirty="0">
                <a:solidFill>
                  <a:srgbClr val="1D417F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以目标为导向</a:t>
            </a:r>
            <a:endParaRPr lang="es-PA" sz="2400" b="1" dirty="0">
              <a:solidFill>
                <a:srgbClr val="1D417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848D61C-F33C-47F6-8242-86BCF915845B}"/>
              </a:ext>
            </a:extLst>
          </p:cNvPr>
          <p:cNvSpPr txBox="1"/>
          <p:nvPr/>
        </p:nvSpPr>
        <p:spPr>
          <a:xfrm rot="17207373">
            <a:off x="4293659" y="3130895"/>
            <a:ext cx="1511640" cy="81494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137164"/>
              </a:avLst>
            </a:prstTxWarp>
            <a:spAutoFit/>
          </a:bodyPr>
          <a:lstStyle/>
          <a:p>
            <a:pPr algn="just"/>
            <a:r>
              <a:rPr lang="zh-CN" altLang="es-PA" sz="2400" b="1" dirty="0">
                <a:solidFill>
                  <a:srgbClr val="1C9B86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持续改进</a:t>
            </a:r>
            <a:r>
              <a:rPr lang="es-PA" sz="2400" b="1" dirty="0">
                <a:solidFill>
                  <a:srgbClr val="1C9B86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 </a:t>
            </a:r>
            <a:endParaRPr lang="es-PA" sz="2400" b="1" dirty="0">
              <a:solidFill>
                <a:srgbClr val="1C9B8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82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60D95048-4F1B-46F7-AE94-A3EF383E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654" y="3058631"/>
            <a:ext cx="3420334" cy="334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7144" y="443609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讲：基本领导技能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256" y="1668250"/>
            <a:ext cx="7886700" cy="39442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Font typeface="+mj-lt"/>
              <a:buNone/>
            </a:pPr>
            <a:r>
              <a:rPr lang="zh-CN" altLang="es-PA" sz="32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所有杰出领导者所应具备的</a:t>
            </a:r>
            <a:r>
              <a:rPr lang="en-US" altLang="zh-CN" sz="32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6</a:t>
            </a:r>
            <a:r>
              <a:rPr lang="zh-CN" altLang="en-US" sz="32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项</a:t>
            </a:r>
            <a:r>
              <a:rPr lang="zh-CN" altLang="es-PA" sz="32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基本技能</a:t>
            </a:r>
          </a:p>
          <a:p>
            <a:pPr marL="385445" indent="-385445" algn="just"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沟通</a:t>
            </a:r>
          </a:p>
          <a:p>
            <a:pPr marL="385445" indent="-385445" algn="just"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决策制定</a:t>
            </a: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85445" indent="-385445" algn="just"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灵活性</a:t>
            </a:r>
          </a:p>
          <a:p>
            <a:pPr marL="385445" indent="-385445" algn="just"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建立人际关系</a:t>
            </a:r>
          </a:p>
          <a:p>
            <a:pPr marL="385445" indent="-385445" algn="just"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以目标为导向</a:t>
            </a: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85445" indent="-385445" algn="just">
              <a:buFont typeface="+mj-lt"/>
              <a:buAutoNum type="arabicPeriod"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持续改进</a:t>
            </a:r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 </a:t>
            </a: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BA961C-C058-4CA0-8867-FD5D70937737}"/>
              </a:ext>
            </a:extLst>
          </p:cNvPr>
          <p:cNvSpPr txBox="1"/>
          <p:nvPr/>
        </p:nvSpPr>
        <p:spPr>
          <a:xfrm rot="285548">
            <a:off x="6190461" y="3167995"/>
            <a:ext cx="726056" cy="522009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just"/>
            <a:r>
              <a:rPr lang="zh-CN" altLang="es-PA" sz="1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沟通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66E883-4F8F-44F0-904D-DFD85147A7B8}"/>
              </a:ext>
            </a:extLst>
          </p:cNvPr>
          <p:cNvSpPr txBox="1"/>
          <p:nvPr/>
        </p:nvSpPr>
        <p:spPr>
          <a:xfrm>
            <a:off x="6786369" y="4037433"/>
            <a:ext cx="10696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基本领导技能</a:t>
            </a:r>
            <a:endParaRPr lang="es-PA" sz="2800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5F84EC-FD34-4515-AFE5-3990F67A6A11}"/>
              </a:ext>
            </a:extLst>
          </p:cNvPr>
          <p:cNvSpPr txBox="1"/>
          <p:nvPr/>
        </p:nvSpPr>
        <p:spPr>
          <a:xfrm rot="2531630">
            <a:off x="7565222" y="3325358"/>
            <a:ext cx="1135626" cy="36933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just"/>
            <a:r>
              <a:rPr lang="zh-CN" altLang="es-PA" sz="1800" b="1" dirty="0">
                <a:solidFill>
                  <a:srgbClr val="1D417F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决策制定</a:t>
            </a:r>
            <a:endParaRPr lang="es-PA" sz="1800" b="1" dirty="0">
              <a:solidFill>
                <a:srgbClr val="1D417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919513-8FFC-49BC-A438-FFE99940258C}"/>
              </a:ext>
            </a:extLst>
          </p:cNvPr>
          <p:cNvSpPr txBox="1"/>
          <p:nvPr/>
        </p:nvSpPr>
        <p:spPr>
          <a:xfrm rot="6113116">
            <a:off x="8253676" y="4542127"/>
            <a:ext cx="958645" cy="36933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just"/>
            <a:r>
              <a:rPr lang="zh-CN" altLang="es-PA" sz="1800" b="1" dirty="0">
                <a:solidFill>
                  <a:srgbClr val="1C9B86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灵活性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04F2D4-B453-46DD-A162-B01DFEECC51D}"/>
              </a:ext>
            </a:extLst>
          </p:cNvPr>
          <p:cNvSpPr txBox="1"/>
          <p:nvPr/>
        </p:nvSpPr>
        <p:spPr>
          <a:xfrm rot="19427883">
            <a:off x="7372232" y="5711014"/>
            <a:ext cx="1410929" cy="517578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441527"/>
              </a:avLst>
            </a:prstTxWarp>
            <a:spAutoFit/>
          </a:bodyPr>
          <a:lstStyle/>
          <a:p>
            <a:pPr algn="just"/>
            <a:r>
              <a:rPr lang="zh-CN" altLang="es-PA" sz="1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建立人际关系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13DD12-BEFA-4AE7-897A-28C633BDB023}"/>
              </a:ext>
            </a:extLst>
          </p:cNvPr>
          <p:cNvSpPr txBox="1"/>
          <p:nvPr/>
        </p:nvSpPr>
        <p:spPr>
          <a:xfrm rot="1308532">
            <a:off x="5802275" y="5671700"/>
            <a:ext cx="2004300" cy="727803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985808"/>
              </a:avLst>
            </a:prstTxWarp>
            <a:spAutoFit/>
          </a:bodyPr>
          <a:lstStyle/>
          <a:p>
            <a:pPr algn="just"/>
            <a:r>
              <a:rPr lang="zh-CN" altLang="es-PA" sz="1800" b="1" dirty="0">
                <a:solidFill>
                  <a:srgbClr val="1D417F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以目标为导向</a:t>
            </a:r>
            <a:endParaRPr lang="es-PA" sz="1800" b="1" dirty="0">
              <a:solidFill>
                <a:srgbClr val="1D417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A2A40F-3DD6-4CED-A9DF-8D72B16BC56A}"/>
              </a:ext>
            </a:extLst>
          </p:cNvPr>
          <p:cNvSpPr txBox="1"/>
          <p:nvPr/>
        </p:nvSpPr>
        <p:spPr>
          <a:xfrm rot="17732288">
            <a:off x="5188576" y="3925371"/>
            <a:ext cx="1616498" cy="81494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137164"/>
              </a:avLst>
            </a:prstTxWarp>
            <a:spAutoFit/>
          </a:bodyPr>
          <a:lstStyle/>
          <a:p>
            <a:pPr algn="just"/>
            <a:r>
              <a:rPr lang="zh-CN" altLang="es-PA" sz="1800" b="1" dirty="0">
                <a:solidFill>
                  <a:srgbClr val="1C9B86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持续改进</a:t>
            </a:r>
            <a:r>
              <a:rPr lang="es-PA" sz="1800" b="1" dirty="0">
                <a:solidFill>
                  <a:srgbClr val="1C9B86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 </a:t>
            </a:r>
            <a:endParaRPr lang="es-PA" sz="1800" b="1" dirty="0">
              <a:solidFill>
                <a:srgbClr val="1C9B8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DBD590E8-006E-4046-81E6-7F1ADB6BBFEE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0" y="5322345"/>
            <a:ext cx="1312629" cy="131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7142" y="442661"/>
            <a:ext cx="7615581" cy="628650"/>
          </a:xfrm>
          <a:prstGeom prst="rect">
            <a:avLst/>
          </a:prstGeom>
        </p:spPr>
        <p:txBody>
          <a:bodyPr/>
          <a:lstStyle/>
          <a:p>
            <a:r>
              <a:rPr lang="en-US" alt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沟通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603" y="1535654"/>
            <a:ext cx="8162119" cy="509932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s-PA" sz="32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激励</a:t>
            </a: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es-PA" sz="32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鼓舞</a:t>
            </a: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团队是领导者的责任</a:t>
            </a:r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342900" indent="-342900" algn="just">
              <a:lnSpc>
                <a:spcPct val="150000"/>
              </a:lnSpc>
            </a:pP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良好的沟通不仅仅是你分享你的想法；</a:t>
            </a:r>
            <a:r>
              <a:rPr lang="es-PA" sz="32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它也是倾听和理解其他人的想法</a:t>
            </a:r>
            <a:r>
              <a:rPr 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342900" indent="-342900" algn="just">
              <a:lnSpc>
                <a:spcPct val="150000"/>
              </a:lnSpc>
            </a:pP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作为领导者，你要确保自己的话易于理解</a:t>
            </a:r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6B22CFF7-B982-4F5B-B5C6-EE2ADA7A7602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4473" y="438026"/>
            <a:ext cx="7886700" cy="717305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灵活性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921" y="1393246"/>
            <a:ext cx="8165599" cy="37252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 algn="just">
              <a:lnSpc>
                <a:spcPct val="150000"/>
              </a:lnSpc>
            </a:pP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作为领导者，你需要知道什么是做得好的，什么是做得不好的。然后在必要时</a:t>
            </a:r>
            <a:r>
              <a:rPr lang="es-PA" b="1" dirty="0" err="1">
                <a:latin typeface="KaiTi" panose="02010609060101010101" pitchFamily="49" charset="-122"/>
                <a:ea typeface="KaiTi" panose="02010609060101010101" pitchFamily="49" charset="-122"/>
              </a:rPr>
              <a:t>对计划做出调整</a:t>
            </a:r>
            <a:r>
              <a:rPr lang="es-PA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257175" indent="-257175" algn="just">
              <a:lnSpc>
                <a:spcPct val="150000"/>
              </a:lnSpc>
            </a:pP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领导者的一项重要技能，是</a:t>
            </a:r>
            <a:r>
              <a:rPr lang="es-PA" b="1" dirty="0" err="1">
                <a:latin typeface="KaiTi" panose="02010609060101010101" pitchFamily="49" charset="-122"/>
                <a:ea typeface="KaiTi" panose="02010609060101010101" pitchFamily="49" charset="-122"/>
              </a:rPr>
              <a:t>自我调整</a:t>
            </a: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并</a:t>
            </a:r>
            <a:r>
              <a:rPr lang="es-PA" b="1" dirty="0" err="1">
                <a:latin typeface="KaiTi" panose="02010609060101010101" pitchFamily="49" charset="-122"/>
                <a:ea typeface="KaiTi" panose="02010609060101010101" pitchFamily="49" charset="-122"/>
              </a:rPr>
              <a:t>帮助他人</a:t>
            </a: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利用自身的技能和才干为团队做出贡献</a:t>
            </a:r>
            <a:r>
              <a:rPr lang="es-PA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257175" indent="-257175" algn="just">
              <a:lnSpc>
                <a:spcPct val="150000"/>
              </a:lnSpc>
            </a:pP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有时你需要</a:t>
            </a:r>
            <a:r>
              <a:rPr lang="es-PA" b="1" dirty="0" err="1">
                <a:latin typeface="KaiTi" panose="02010609060101010101" pitchFamily="49" charset="-122"/>
                <a:ea typeface="KaiTi" panose="02010609060101010101" pitchFamily="49" charset="-122"/>
              </a:rPr>
              <a:t>灵活应对</a:t>
            </a:r>
            <a:r>
              <a:rPr lang="es-PA" dirty="0" err="1">
                <a:latin typeface="KaiTi" panose="02010609060101010101" pitchFamily="49" charset="-122"/>
                <a:ea typeface="KaiTi" panose="02010609060101010101" pitchFamily="49" charset="-122"/>
              </a:rPr>
              <a:t>，让他人以适合他们的方式实现自己的目标</a:t>
            </a:r>
            <a:r>
              <a:rPr lang="es-PA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81" y="5218409"/>
            <a:ext cx="1429392" cy="1429392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74AE6253-F183-4A24-B319-96C25B5080D9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0559" y="485339"/>
            <a:ext cx="7903369" cy="628650"/>
          </a:xfrm>
          <a:prstGeom prst="rect">
            <a:avLst/>
          </a:prstGeom>
        </p:spPr>
        <p:txBody>
          <a:bodyPr/>
          <a:lstStyle/>
          <a:p>
            <a:r>
              <a:rPr lang="zh-CN" alt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决策</a:t>
            </a:r>
            <a:r>
              <a:rPr lang="zh-CN" altLang="es-PA" sz="3200" b="1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制定</a:t>
            </a:r>
            <a:endParaRPr lang="zh-CN" altLang="es-PA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4835" y="1016125"/>
            <a:ext cx="8418872" cy="37076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领导者会倾听别人的想法和意见，然后再作决定。</a:t>
            </a:r>
          </a:p>
          <a:p>
            <a:pPr marL="257175" indent="-257175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一个好的领导者往往做出当时最合理的决定，而不是最容易的决定。</a:t>
            </a:r>
          </a:p>
          <a:p>
            <a:pPr marL="257175" indent="-257175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记住不仅要传达你的决定，也要说出你的理由。不是每个人都会同意这个决定，但你解释过后，他们最终会尊重你的决定。</a:t>
            </a:r>
            <a:endParaRPr lang="es-PA" sz="2350" dirty="0">
              <a:latin typeface="Ubuntu Light" panose="020B03040306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5254517"/>
            <a:ext cx="1424552" cy="1424552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7F7624FD-8580-4400-B323-D229F872BA2A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  <p:extLst>
      <p:ext uri="{BB962C8B-B14F-4D97-AF65-F5344CB8AC3E}">
        <p14:creationId xmlns:p14="http://schemas.microsoft.com/office/powerpoint/2010/main" val="12108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7144" y="475665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zh-CN" alt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以目标为导向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3" y="1710456"/>
            <a:ext cx="7903369" cy="30587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保持对目标的</a:t>
            </a:r>
            <a:r>
              <a:rPr lang="zh-CN" altLang="es-PA" b="1" dirty="0">
                <a:latin typeface="KaiTi" panose="02010609060101010101" pitchFamily="49" charset="-122"/>
                <a:ea typeface="KaiTi" panose="02010609060101010101" pitchFamily="49" charset="-122"/>
              </a:rPr>
              <a:t>专注</a:t>
            </a: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，将帮助你领导你的团队。</a:t>
            </a:r>
          </a:p>
          <a:p>
            <a:pPr marL="257175" indent="-257175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面对目标三心二意，可能是实现目标的最大障碍之一。</a:t>
            </a:r>
          </a:p>
          <a:p>
            <a:pPr marL="257175" indent="-257175" algn="just">
              <a:lnSpc>
                <a:spcPct val="150000"/>
              </a:lnSpc>
            </a:pPr>
            <a:r>
              <a:rPr lang="zh-CN" altLang="es-PA" b="1" dirty="0">
                <a:latin typeface="KaiTi" panose="02010609060101010101" pitchFamily="49" charset="-122"/>
                <a:ea typeface="KaiTi" panose="02010609060101010101" pitchFamily="49" charset="-122"/>
              </a:rPr>
              <a:t>创造</a:t>
            </a: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一个能帮助你和你的团队专注于目标的</a:t>
            </a:r>
            <a:r>
              <a:rPr lang="zh-CN" altLang="es-PA" b="1" dirty="0">
                <a:latin typeface="KaiTi" panose="02010609060101010101" pitchFamily="49" charset="-122"/>
                <a:ea typeface="KaiTi" panose="02010609060101010101" pitchFamily="49" charset="-122"/>
              </a:rPr>
              <a:t>环境。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32" y="4603650"/>
            <a:ext cx="1778685" cy="1778685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38B0DDD2-28C9-43B1-9B65-40CD7BF8A2A0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  <p:extLst>
      <p:ext uri="{BB962C8B-B14F-4D97-AF65-F5344CB8AC3E}">
        <p14:creationId xmlns:p14="http://schemas.microsoft.com/office/powerpoint/2010/main" val="14132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9866" y="1989138"/>
            <a:ext cx="7902179" cy="3058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良好的团队关系有助于大家更好地合作和相互尊重。</a:t>
            </a:r>
          </a:p>
          <a:p>
            <a:pPr marL="257168" indent="-257168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为了建立一支能够</a:t>
            </a:r>
            <a:r>
              <a:rPr lang="zh-CN" altLang="es-PA" b="1" dirty="0">
                <a:latin typeface="KaiTi" panose="02010609060101010101" pitchFamily="49" charset="-122"/>
                <a:ea typeface="KaiTi" panose="02010609060101010101" pitchFamily="49" charset="-122"/>
              </a:rPr>
              <a:t>精诚合作</a:t>
            </a: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CN" altLang="es-PA" b="1" dirty="0">
                <a:latin typeface="KaiTi" panose="02010609060101010101" pitchFamily="49" charset="-122"/>
                <a:ea typeface="KaiTi" panose="02010609060101010101" pitchFamily="49" charset="-122"/>
              </a:rPr>
              <a:t>彼此信任的强大团队</a:t>
            </a: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，首先需要建立健康的团队关系。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80" y="4717357"/>
            <a:ext cx="1750654" cy="1750654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5786F408-022D-4C84-B5C8-B2CD71521504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4A8A5C-A4BB-4E8B-B447-F4F5903ABB6A}"/>
              </a:ext>
            </a:extLst>
          </p:cNvPr>
          <p:cNvSpPr txBox="1">
            <a:spLocks/>
          </p:cNvSpPr>
          <p:nvPr/>
        </p:nvSpPr>
        <p:spPr>
          <a:xfrm>
            <a:off x="1017144" y="475665"/>
            <a:ext cx="7903369" cy="629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s-PA" sz="3200" b="1">
                <a:latin typeface="KaiTi" panose="02010609060101010101" pitchFamily="49" charset="-122"/>
                <a:ea typeface="KaiTi" panose="02010609060101010101" pitchFamily="49" charset="-122"/>
              </a:rPr>
              <a:t>建立人际关系</a:t>
            </a:r>
            <a:endParaRPr lang="zh-CN" altLang="es-PA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0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1261" y="1617848"/>
            <a:ext cx="7841477" cy="2953495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ES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尊重与你讲话的人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ES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积极参与到课堂中来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ES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主动提问，如有需要可请求导师的帮助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ES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集中注意力，不要分心（把手机收起来！）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itle 2"/>
          <p:cNvSpPr txBox="1"/>
          <p:nvPr/>
        </p:nvSpPr>
        <p:spPr>
          <a:xfrm>
            <a:off x="1086092" y="369332"/>
            <a:ext cx="5493327" cy="979673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zh-CN" altLang="es-PA" sz="32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sym typeface="Gill Sans" charset="0"/>
              </a:rPr>
              <a:t>对运动员的期望</a:t>
            </a:r>
          </a:p>
          <a:p>
            <a:pPr defTabSz="685800" fontAlgn="base">
              <a:spcAft>
                <a:spcPct val="0"/>
              </a:spcAft>
            </a:pPr>
            <a:endParaRPr lang="en-US" altLang="es-PA" sz="3200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FD809C3A-22D0-44CA-836B-6142E31167A4}"/>
              </a:ext>
            </a:extLst>
          </p:cNvPr>
          <p:cNvSpPr txBox="1"/>
          <p:nvPr/>
        </p:nvSpPr>
        <p:spPr>
          <a:xfrm>
            <a:off x="104799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35" y="4724401"/>
            <a:ext cx="1997265" cy="20018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043" y="1217839"/>
            <a:ext cx="7886700" cy="44366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68" indent="-257168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强大而自信的领导者知道，变化可以是一件好事，可以让事情变得更好。</a:t>
            </a:r>
          </a:p>
          <a:p>
            <a:pPr marL="257168" indent="-257168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领导者会注意到不如意的情况，并广泛获取信息和反馈，以便在日后的项目或活动中有所改进。</a:t>
            </a:r>
          </a:p>
          <a:p>
            <a:pPr marL="257168" indent="-257168" algn="just">
              <a:lnSpc>
                <a:spcPct val="150000"/>
              </a:lnSpc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</a:rPr>
              <a:t>好的领导者希望不断成长和改进自己的领导方式。</a:t>
            </a: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DF812766-7F52-4AEA-B8F7-6F0BA01932AF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3D7B9-48F6-40AD-B443-F0D823B449BD}"/>
              </a:ext>
            </a:extLst>
          </p:cNvPr>
          <p:cNvSpPr txBox="1">
            <a:spLocks/>
          </p:cNvSpPr>
          <p:nvPr/>
        </p:nvSpPr>
        <p:spPr>
          <a:xfrm>
            <a:off x="1017144" y="475665"/>
            <a:ext cx="7903369" cy="629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持续改进</a:t>
            </a:r>
          </a:p>
        </p:txBody>
      </p:sp>
    </p:spTree>
    <p:extLst>
      <p:ext uri="{BB962C8B-B14F-4D97-AF65-F5344CB8AC3E}">
        <p14:creationId xmlns:p14="http://schemas.microsoft.com/office/powerpoint/2010/main" val="34736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7075"/>
            <a:ext cx="7902179" cy="628650"/>
          </a:xfrm>
          <a:prstGeom prst="rect">
            <a:avLst/>
          </a:prstGeom>
        </p:spPr>
        <p:txBody>
          <a:bodyPr/>
          <a:lstStyle/>
          <a:p>
            <a:r>
              <a:rPr lang="zh-CN" altLang="es-PA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讲：你的领导力提升之旅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082" y="1158241"/>
            <a:ext cx="8210132" cy="4119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s-PA" sz="32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本讲学习目标</a:t>
            </a:r>
            <a:r>
              <a:rPr lang="es-PA" sz="32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 </a:t>
            </a:r>
            <a:endParaRPr lang="es-PA" sz="3200" b="1" u="sng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想一想你的领导力提升之旅</a:t>
            </a:r>
            <a:endParaRPr lang="es-PA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es-PA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制定一个具体的行动计划，来帮助你决定以后在领导力提升方面该怎么做。</a:t>
            </a:r>
            <a:endParaRPr lang="es-PA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>
            <a:off x="405720" y="4516862"/>
            <a:ext cx="7616063" cy="1780310"/>
          </a:xfrm>
          <a:prstGeom prst="curvedConnector3">
            <a:avLst>
              <a:gd name="adj1" fmla="val 55821"/>
            </a:avLst>
          </a:prstGeom>
          <a:ln w="76200">
            <a:solidFill>
              <a:schemeClr val="bg1"/>
            </a:solidFill>
            <a:headEnd type="none" w="med" len="med"/>
            <a:tailEnd type="triangle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86494" y="500343"/>
            <a:ext cx="7902179" cy="629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你的领导力提升之旅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rcRect l="68" r="68"/>
          <a:stretch>
            <a:fillRect/>
          </a:stretch>
        </p:blipFill>
        <p:spPr bwMode="auto">
          <a:xfrm>
            <a:off x="623234" y="1207485"/>
            <a:ext cx="4051300" cy="501865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/>
          <a:srcRect l="24" r="24"/>
          <a:stretch>
            <a:fillRect/>
          </a:stretch>
        </p:blipFill>
        <p:spPr bwMode="auto">
          <a:xfrm>
            <a:off x="4878070" y="1207485"/>
            <a:ext cx="3854964" cy="5018654"/>
          </a:xfrm>
          <a:prstGeom prst="rect">
            <a:avLst/>
          </a:prstGeom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86494" y="1370258"/>
            <a:ext cx="25074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s-MX" sz="2000" b="1" dirty="0">
                <a:solidFill>
                  <a:srgbClr val="1E417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你的</a:t>
            </a:r>
            <a:r>
              <a:rPr lang="zh-CN" altLang="es-MX" sz="2000" b="1" dirty="0">
                <a:solidFill>
                  <a:srgbClr val="ED202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领导力提升之旅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80000" y="3068251"/>
            <a:ext cx="2377440" cy="372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8000" rtlCol="0">
            <a:spAutoFit/>
          </a:bodyPr>
          <a:lstStyle/>
          <a:p>
            <a:r>
              <a:rPr lang="zh-CN" altLang="en-US" sz="2000" b="1" dirty="0">
                <a:solidFill>
                  <a:srgbClr val="1E417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你想去到哪里？</a:t>
            </a: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E7703AFA-DAB3-4AD8-A521-C333017A9197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016877" y="444944"/>
            <a:ext cx="5953125" cy="2905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行动计划</a:t>
            </a:r>
          </a:p>
        </p:txBody>
      </p:sp>
      <p:graphicFrame>
        <p:nvGraphicFramePr>
          <p:cNvPr id="2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1255008"/>
              </p:ext>
            </p:extLst>
          </p:nvPr>
        </p:nvGraphicFramePr>
        <p:xfrm>
          <a:off x="285008" y="1134225"/>
          <a:ext cx="8538356" cy="5153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039">
                <a:tc gridSpan="4">
                  <a:txBody>
                    <a:bodyPr/>
                    <a:lstStyle/>
                    <a:p>
                      <a:r>
                        <a:rPr lang="zh-CN" altLang="en-US" sz="3200" b="1" noProof="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个人使命宣言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144">
                <a:tc>
                  <a:txBody>
                    <a:bodyPr/>
                    <a:lstStyle/>
                    <a:p>
                      <a:r>
                        <a:rPr lang="zh-CN" altLang="es-PA" sz="2800" b="1" noProof="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哪些人可能帮助到我？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s-PA" sz="2800" b="1" noProof="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我需要参加哪些培训？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s-PA" sz="2800" b="1" noProof="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我可能会遇到哪些挑战？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s-PA" sz="2800" b="1" noProof="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面对这些挑战，有哪些解决方案？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B923231F-BADA-4C9C-AE0F-2A4CCCB5B736}"/>
              </a:ext>
            </a:extLst>
          </p:cNvPr>
          <p:cNvSpPr txBox="1"/>
          <p:nvPr/>
        </p:nvSpPr>
        <p:spPr>
          <a:xfrm>
            <a:off x="98068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6426" y="4831644"/>
            <a:ext cx="5880418" cy="1354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s-PA" sz="2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请填写满意度</a:t>
            </a:r>
            <a:r>
              <a:rPr lang="zh-CN" altLang="es-PA" sz="2800" b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调查（</a:t>
            </a:r>
            <a:r>
              <a:rPr lang="zh-CN" altLang="es-PA" sz="2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英文）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https://specialolympics.qualtrics.com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/jfe/form/SV_5cZHOzU0qemAkDP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82" y="4831644"/>
            <a:ext cx="1292662" cy="1292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796472" y="1518841"/>
            <a:ext cx="32768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谢谢</a:t>
            </a:r>
            <a:r>
              <a:rPr lang="zh-CN" altLang="es-PA" sz="80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！</a:t>
            </a:r>
            <a:endParaRPr lang="es-PA" sz="66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  <a:p>
            <a:endParaRPr lang="de-DE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61418" y="1446445"/>
            <a:ext cx="7541387" cy="504222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专心</a:t>
            </a: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运动员提出请求时，随时提供帮助。</a:t>
            </a: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不要代表运动员说话，只有运动员提出请求时，才能帮助他们。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不要只是假设他们需要帮助。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热情、积极。</a:t>
            </a: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尽量不要分心。</a:t>
            </a: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" y="5692379"/>
            <a:ext cx="3631406" cy="140494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PA"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endParaRPr lang="es-PA" sz="1200" b="1">
              <a:solidFill>
                <a:srgbClr val="000000"/>
              </a:solidFill>
              <a:latin typeface="Helvetica Neue"/>
              <a:ea typeface="ヒラギノ角ゴ ProN W3" charset="-128"/>
              <a:cs typeface="Helvetica Neue"/>
              <a:sym typeface="Gill Sans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49BA4EA-756C-4E29-AB57-32FE24012A3B}"/>
              </a:ext>
            </a:extLst>
          </p:cNvPr>
          <p:cNvSpPr txBox="1"/>
          <p:nvPr/>
        </p:nvSpPr>
        <p:spPr>
          <a:xfrm>
            <a:off x="1086092" y="369332"/>
            <a:ext cx="5493327" cy="979673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zh-CN" altLang="es-PA" sz="32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sym typeface="Gill Sans" charset="0"/>
              </a:rPr>
              <a:t>对导师员的期望</a:t>
            </a:r>
          </a:p>
          <a:p>
            <a:pPr defTabSz="685800" fontAlgn="base">
              <a:spcAft>
                <a:spcPct val="0"/>
              </a:spcAft>
            </a:pPr>
            <a:endParaRPr lang="en-US" altLang="es-PA" sz="3200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19E62D25-2670-4864-B4CC-9CD2689CC1B2}"/>
              </a:ext>
            </a:extLst>
          </p:cNvPr>
          <p:cNvSpPr txBox="1"/>
          <p:nvPr/>
        </p:nvSpPr>
        <p:spPr>
          <a:xfrm>
            <a:off x="104799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21520" y="1253104"/>
            <a:ext cx="8465127" cy="560489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做好充分的准备工作，尽量满足所有运动员的需求。</a:t>
            </a:r>
            <a:endParaRPr lang="es-PA" altLang="es-PA" dirty="0">
              <a:latin typeface="KaiTi" panose="02010609060101010101" pitchFamily="49" charset="-122"/>
              <a:ea typeface="KaiTi" panose="02010609060101010101" pitchFamily="49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激励学员从自己或别人身上学到新的东西。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创造机会让每个运动员获得成就和进步。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促进和参与课堂讨论及提问，促进同学们学习和进步。</a:t>
            </a: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s-PA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尊重和体恤运动员及导师。</a:t>
            </a: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es-P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875695D-53AC-4EC7-9738-04DE6EC015C7}"/>
              </a:ext>
            </a:extLst>
          </p:cNvPr>
          <p:cNvSpPr txBox="1"/>
          <p:nvPr/>
        </p:nvSpPr>
        <p:spPr>
          <a:xfrm>
            <a:off x="1086092" y="369332"/>
            <a:ext cx="6095758" cy="979673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zh-CN" altLang="es-PA" sz="32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sym typeface="Gill Sans" charset="0"/>
              </a:rPr>
              <a:t>对讲师的期望</a:t>
            </a:r>
          </a:p>
          <a:p>
            <a:pPr defTabSz="685800" fontAlgn="base">
              <a:spcAft>
                <a:spcPct val="0"/>
              </a:spcAft>
            </a:pPr>
            <a:endParaRPr lang="en-US" altLang="es-PA" sz="32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sym typeface="Gill Sans" charset="0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EA8E80F7-9BBE-47A8-98C6-EE15518B42FE}"/>
              </a:ext>
            </a:extLst>
          </p:cNvPr>
          <p:cNvSpPr txBox="1"/>
          <p:nvPr/>
        </p:nvSpPr>
        <p:spPr>
          <a:xfrm>
            <a:off x="104799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136" y="433532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zh-CN" alt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本单元介绍</a:t>
            </a:r>
            <a:endParaRPr lang="zh-CN" alt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046" y="1405635"/>
            <a:ext cx="8274561" cy="464832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第一讲</a:t>
            </a:r>
            <a:r>
              <a:rPr 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 </a:t>
            </a: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领导力基础</a:t>
            </a:r>
            <a:r>
              <a:rPr 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</a:t>
            </a:r>
            <a:r>
              <a:rPr lang="es-PA" sz="2400" b="1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 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我们将讨论领导力的定义，并分享一下我们所认识的杰出领导者的例子。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第二讲</a:t>
            </a:r>
            <a:r>
              <a:rPr 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</a:t>
            </a: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杰出领导者的行为表现</a:t>
            </a:r>
            <a:r>
              <a:rPr 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</a:t>
            </a:r>
            <a:r>
              <a:rPr lang="es-PA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 </a:t>
            </a:r>
            <a:r>
              <a:rPr lang="zh-CN" altLang="es-PA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我们将分析杰出领导者的行为表现。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第三讲</a:t>
            </a:r>
            <a:r>
              <a:rPr 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 </a:t>
            </a: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领导技能</a:t>
            </a:r>
            <a:r>
              <a:rPr lang="es-PA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 </a:t>
            </a:r>
            <a:r>
              <a:rPr lang="zh-CN" altLang="es-PA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我们将解析领导力的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6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个基本技能。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第四讲</a:t>
            </a:r>
            <a:r>
              <a:rPr 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 </a:t>
            </a:r>
            <a:r>
              <a:rPr lang="zh-CN" alt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领导力提升之旅</a:t>
            </a:r>
            <a:r>
              <a:rPr lang="es-PA" sz="2400" b="1" u="sng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</a:t>
            </a:r>
            <a:r>
              <a:rPr lang="es-PA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 </a:t>
            </a:r>
            <a:r>
              <a:rPr lang="zh-CN" altLang="es-PA" sz="24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我们将讨论自己的领导力提升之旅，并制定行动计划。</a:t>
            </a:r>
            <a:endParaRPr lang="es-PA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endParaRPr lang="es-PA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2920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zh-CN" altLang="es-PA" sz="40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第一讲：领导力的基础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21220"/>
            <a:ext cx="7886700" cy="305871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zh-CN" altLang="es-PA" sz="32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在本节中，我们将</a:t>
            </a:r>
            <a:r>
              <a:rPr lang="es-PA" sz="32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</a:t>
            </a:r>
            <a:endParaRPr lang="es-PA" sz="3200" b="1" u="sng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57175" indent="-257175" algn="just">
              <a:lnSpc>
                <a:spcPct val="150000"/>
              </a:lnSpc>
            </a:pPr>
            <a:r>
              <a:rPr lang="zh-CN" altLang="es-PA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探讨领导力的定义</a:t>
            </a:r>
            <a:endParaRPr lang="es-PA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57175" indent="-257175" algn="just">
              <a:lnSpc>
                <a:spcPct val="150000"/>
              </a:lnSpc>
            </a:pPr>
            <a:r>
              <a:rPr lang="zh-CN" altLang="es-PA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谈一谈我们所认识的领导者</a:t>
            </a:r>
            <a:endParaRPr lang="es-PA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just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just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just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2" y="2523045"/>
            <a:ext cx="1833694" cy="185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1959" y="438350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领导力的定义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275" y="1506152"/>
            <a:ext cx="8283269" cy="37910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特奥会领导力培训学院</a:t>
            </a:r>
            <a:r>
              <a:rPr lang="zh-CN" alt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对领导力的定义：</a:t>
            </a:r>
            <a:endParaRPr lang="es-PA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/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领导力是一种能够影响他人的行为或行动、激励他们实现目标的能力</a:t>
            </a:r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。</a:t>
            </a: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  <a:sym typeface="+mn-ea"/>
            </a:endParaRPr>
          </a:p>
          <a:p>
            <a:pPr marL="342900" indent="-342900"/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</a:rPr>
              <a:t>领导力是</a:t>
            </a: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</a:rPr>
              <a:t>一项</a:t>
            </a:r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</a:rPr>
              <a:t>能够指引、领导或影响他人的技能。</a:t>
            </a: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30B801B4-6B6A-4BAC-B02A-469284BB9978}"/>
              </a:ext>
            </a:extLst>
          </p:cNvPr>
          <p:cNvSpPr txBox="1"/>
          <p:nvPr/>
        </p:nvSpPr>
        <p:spPr>
          <a:xfrm>
            <a:off x="104799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1959" y="438350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日常生活中的领导者</a:t>
            </a:r>
            <a:r>
              <a:rPr lang="es-PA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4985" y="1927392"/>
            <a:ext cx="8283269" cy="37910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想一位你</a:t>
            </a: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认识</a:t>
            </a: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的领导者</a:t>
            </a:r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。</a:t>
            </a: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s-PA" sz="3200" dirty="0" err="1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可以是你在特奥会上认识的人，也可以是你在生活中认识的人</a:t>
            </a:r>
            <a:r>
              <a:rPr 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。</a:t>
            </a: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s-PA" sz="3200" dirty="0"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你认识的领导者有谁呢？问问自己是什么让他们成为杰出领导者？</a:t>
            </a: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s-PA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AE69DB07-6127-4204-8F27-12A0AA4B48EE}"/>
              </a:ext>
            </a:extLst>
          </p:cNvPr>
          <p:cNvSpPr txBox="1"/>
          <p:nvPr/>
        </p:nvSpPr>
        <p:spPr>
          <a:xfrm>
            <a:off x="970523" y="0"/>
            <a:ext cx="158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C77C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运动员领导力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6669" y="510462"/>
            <a:ext cx="8906669" cy="629840"/>
          </a:xfrm>
          <a:prstGeom prst="rect">
            <a:avLst/>
          </a:prstGeom>
        </p:spPr>
        <p:txBody>
          <a:bodyPr/>
          <a:lstStyle/>
          <a:p>
            <a:r>
              <a:rPr lang="zh-CN" altLang="es-PA" sz="40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第二讲：杰出领导者的行为表现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14976"/>
            <a:ext cx="6762750" cy="4100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zh-CN" altLang="es-PA" sz="32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在本节中，我们将</a:t>
            </a:r>
            <a:r>
              <a:rPr lang="es-PA" sz="3200" b="1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:</a:t>
            </a:r>
            <a:endParaRPr lang="es-PA" sz="3200" b="1" u="sng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57175" indent="-257175" algn="just">
              <a:lnSpc>
                <a:spcPct val="150000"/>
              </a:lnSpc>
            </a:pPr>
            <a:r>
              <a:rPr lang="zh-CN" altLang="es-PA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讨论我们所认识的杰出领导者所拥有的行为表现。</a:t>
            </a:r>
          </a:p>
          <a:p>
            <a:pPr marL="257175" indent="-257175" algn="just">
              <a:lnSpc>
                <a:spcPct val="150000"/>
              </a:lnSpc>
            </a:pPr>
            <a:r>
              <a:rPr lang="zh-CN" altLang="es-PA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学习优秀领导者所拥有的</a:t>
            </a:r>
            <a:r>
              <a:rPr lang="en-US" altLang="zh-CN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5</a:t>
            </a:r>
            <a:r>
              <a:rPr lang="zh-CN" altLang="en-US" sz="3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个基本行为表现。</a:t>
            </a:r>
            <a:endParaRPr lang="es-PA" sz="3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62" y="3069027"/>
            <a:ext cx="2823538" cy="285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3781a61-dd4a-48fe-be94-634d1198a3f4}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487</TotalTime>
  <Words>1583</Words>
  <Application>Microsoft Office PowerPoint</Application>
  <PresentationFormat>Presentación en pantalla (4:3)</PresentationFormat>
  <Paragraphs>168</Paragraphs>
  <Slides>24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Gill Sans</vt:lpstr>
      <vt:lpstr>Helvetica Neue</vt:lpstr>
      <vt:lpstr>KaiTi</vt:lpstr>
      <vt:lpstr>Ubuntu Light</vt:lpstr>
      <vt:lpstr>Arial</vt:lpstr>
      <vt:lpstr>Calibri</vt:lpstr>
      <vt:lpstr>Tahoma</vt:lpstr>
      <vt:lpstr>1_Custom Design</vt:lpstr>
      <vt:lpstr>2_Custom Design</vt:lpstr>
      <vt:lpstr>Presentación de PowerPoint</vt:lpstr>
      <vt:lpstr>Presentación de PowerPoint</vt:lpstr>
      <vt:lpstr>Presentación de PowerPoint</vt:lpstr>
      <vt:lpstr>Presentación de PowerPoint</vt:lpstr>
      <vt:lpstr>本单元介绍</vt:lpstr>
      <vt:lpstr>第一讲：领导力的基础</vt:lpstr>
      <vt:lpstr>领导力的定义</vt:lpstr>
      <vt:lpstr>日常生活中的领导者 </vt:lpstr>
      <vt:lpstr>第二讲：杰出领导者的行为表现</vt:lpstr>
      <vt:lpstr>Presentación de PowerPoint</vt:lpstr>
      <vt:lpstr>杰出领导者的5个行为表现</vt:lpstr>
      <vt:lpstr>你在领导方面的行为表现</vt:lpstr>
      <vt:lpstr>Presentación de PowerPoint</vt:lpstr>
      <vt:lpstr>第3讲：基本领导技能</vt:lpstr>
      <vt:lpstr> 沟通</vt:lpstr>
      <vt:lpstr>灵活性</vt:lpstr>
      <vt:lpstr>决策制定</vt:lpstr>
      <vt:lpstr>以目标为导向</vt:lpstr>
      <vt:lpstr>Presentación de PowerPoint</vt:lpstr>
      <vt:lpstr>Presentación de PowerPoint</vt:lpstr>
      <vt:lpstr>第4讲：你的领导力提升之旅</vt:lpstr>
      <vt:lpstr>Presentación de PowerPoint</vt:lpstr>
      <vt:lpstr>Presentación de PowerPoint</vt:lpstr>
      <vt:lpstr>Presentación de PowerPoint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Ania Kam</cp:lastModifiedBy>
  <cp:revision>129</cp:revision>
  <dcterms:created xsi:type="dcterms:W3CDTF">2012-07-03T15:00:00Z</dcterms:created>
  <dcterms:modified xsi:type="dcterms:W3CDTF">2021-07-20T07:35:06Z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751A8D1E1E374FFDBFB1AB1632AD303A</vt:lpwstr>
  </property>
  <property fmtid="{D5CDD505-2E9C-101B-9397-08002B2CF9AE}" pid="3" name="KSOProductBuildVer">
    <vt:lpwstr>2052-11.1.0.10578</vt:lpwstr>
  </property>
</Properties>
</file>