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7" r:id="rId2"/>
    <p:sldMasterId id="2147483671" r:id="rId3"/>
  </p:sldMasterIdLst>
  <p:notesMasterIdLst>
    <p:notesMasterId r:id="rId38"/>
  </p:notesMasterIdLst>
  <p:handoutMasterIdLst>
    <p:handoutMasterId r:id="rId39"/>
  </p:handoutMasterIdLst>
  <p:sldIdLst>
    <p:sldId id="354" r:id="rId4"/>
    <p:sldId id="278" r:id="rId5"/>
    <p:sldId id="279" r:id="rId6"/>
    <p:sldId id="280" r:id="rId7"/>
    <p:sldId id="336" r:id="rId8"/>
    <p:sldId id="337" r:id="rId9"/>
    <p:sldId id="329" r:id="rId10"/>
    <p:sldId id="283" r:id="rId11"/>
    <p:sldId id="284" r:id="rId12"/>
    <p:sldId id="285" r:id="rId13"/>
    <p:sldId id="338" r:id="rId14"/>
    <p:sldId id="298" r:id="rId15"/>
    <p:sldId id="299" r:id="rId16"/>
    <p:sldId id="300" r:id="rId17"/>
    <p:sldId id="301" r:id="rId18"/>
    <p:sldId id="316" r:id="rId19"/>
    <p:sldId id="318" r:id="rId20"/>
    <p:sldId id="305" r:id="rId21"/>
    <p:sldId id="339" r:id="rId22"/>
    <p:sldId id="350" r:id="rId23"/>
    <p:sldId id="351" r:id="rId24"/>
    <p:sldId id="345" r:id="rId25"/>
    <p:sldId id="346" r:id="rId26"/>
    <p:sldId id="352" r:id="rId27"/>
    <p:sldId id="340" r:id="rId28"/>
    <p:sldId id="307" r:id="rId29"/>
    <p:sldId id="309" r:id="rId30"/>
    <p:sldId id="308" r:id="rId31"/>
    <p:sldId id="310" r:id="rId32"/>
    <p:sldId id="312" r:id="rId33"/>
    <p:sldId id="335" r:id="rId34"/>
    <p:sldId id="314" r:id="rId35"/>
    <p:sldId id="315" r:id="rId36"/>
    <p:sldId id="35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7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Klinger" initials="E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5D1"/>
    <a:srgbClr val="FFFFFF"/>
    <a:srgbClr val="EEEEEE"/>
    <a:srgbClr val="E92330"/>
    <a:srgbClr val="A9A9A9"/>
    <a:srgbClr val="1D9B86"/>
    <a:srgbClr val="F7F7F7"/>
    <a:srgbClr val="1D4180"/>
    <a:srgbClr val="1C9782"/>
    <a:srgbClr val="668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A9E1A7-AC58-40B9-B34F-0DE0F08A18B9}" v="50" dt="2021-07-20T07:27:54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6" autoAdjust="0"/>
    <p:restoredTop sz="94249" autoAdjust="0"/>
  </p:normalViewPr>
  <p:slideViewPr>
    <p:cSldViewPr snapToGrid="0" snapToObjects="1">
      <p:cViewPr varScale="1">
        <p:scale>
          <a:sx n="73" d="100"/>
          <a:sy n="73" d="100"/>
        </p:scale>
        <p:origin x="78" y="918"/>
      </p:cViewPr>
      <p:guideLst>
        <p:guide orient="horz" pos="2160"/>
        <p:guide pos="289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232" y="-120"/>
      </p:cViewPr>
      <p:guideLst>
        <p:guide orient="horz" pos="2880"/>
        <p:guide pos="217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a Kam" userId="6afabc1bc8cfed39" providerId="LiveId" clId="{CCA9E1A7-AC58-40B9-B34F-0DE0F08A18B9}"/>
    <pc:docChg chg="undo redo custSel addSld delSld modSld">
      <pc:chgData name="Ania Kam" userId="6afabc1bc8cfed39" providerId="LiveId" clId="{CCA9E1A7-AC58-40B9-B34F-0DE0F08A18B9}" dt="2021-07-20T07:28:00.328" v="273" actId="12"/>
      <pc:docMkLst>
        <pc:docMk/>
      </pc:docMkLst>
      <pc:sldChg chg="addSp delSp modSp mod">
        <pc:chgData name="Ania Kam" userId="6afabc1bc8cfed39" providerId="LiveId" clId="{CCA9E1A7-AC58-40B9-B34F-0DE0F08A18B9}" dt="2021-07-20T06:27:21.129" v="105" actId="478"/>
        <pc:sldMkLst>
          <pc:docMk/>
          <pc:sldMk cId="0" sldId="278"/>
        </pc:sldMkLst>
        <pc:picChg chg="add del mod">
          <ac:chgData name="Ania Kam" userId="6afabc1bc8cfed39" providerId="LiveId" clId="{CCA9E1A7-AC58-40B9-B34F-0DE0F08A18B9}" dt="2021-07-20T06:27:21.129" v="105" actId="478"/>
          <ac:picMkLst>
            <pc:docMk/>
            <pc:sldMk cId="0" sldId="278"/>
            <ac:picMk id="7" creationId="{3261A362-B01C-473C-9C99-D73C682BA30D}"/>
          </ac:picMkLst>
        </pc:picChg>
      </pc:sldChg>
      <pc:sldChg chg="addSp delSp modSp mod">
        <pc:chgData name="Ania Kam" userId="6afabc1bc8cfed39" providerId="LiveId" clId="{CCA9E1A7-AC58-40B9-B34F-0DE0F08A18B9}" dt="2021-07-20T07:13:00.608" v="147"/>
        <pc:sldMkLst>
          <pc:docMk/>
          <pc:sldMk cId="0" sldId="280"/>
        </pc:sldMkLst>
        <pc:spChg chg="add mod">
          <ac:chgData name="Ania Kam" userId="6afabc1bc8cfed39" providerId="LiveId" clId="{CCA9E1A7-AC58-40B9-B34F-0DE0F08A18B9}" dt="2021-07-20T07:12:41.503" v="143"/>
          <ac:spMkLst>
            <pc:docMk/>
            <pc:sldMk cId="0" sldId="280"/>
            <ac:spMk id="5" creationId="{CEA6D3F7-EB93-4846-9785-C6058886E1FD}"/>
          </ac:spMkLst>
        </pc:spChg>
        <pc:spChg chg="del mod">
          <ac:chgData name="Ania Kam" userId="6afabc1bc8cfed39" providerId="LiveId" clId="{CCA9E1A7-AC58-40B9-B34F-0DE0F08A18B9}" dt="2021-07-20T07:12:57.904" v="146" actId="478"/>
          <ac:spMkLst>
            <pc:docMk/>
            <pc:sldMk cId="0" sldId="280"/>
            <ac:spMk id="7" creationId="{3F5A544E-FEBF-4E3C-9E13-CC15DACC16B7}"/>
          </ac:spMkLst>
        </pc:spChg>
        <pc:spChg chg="del">
          <ac:chgData name="Ania Kam" userId="6afabc1bc8cfed39" providerId="LiveId" clId="{CCA9E1A7-AC58-40B9-B34F-0DE0F08A18B9}" dt="2021-07-20T07:12:41.046" v="142" actId="478"/>
          <ac:spMkLst>
            <pc:docMk/>
            <pc:sldMk cId="0" sldId="280"/>
            <ac:spMk id="8" creationId="{323D55D0-D4D3-40B0-9A98-C2ABE7830EC0}"/>
          </ac:spMkLst>
        </pc:spChg>
        <pc:spChg chg="add mod">
          <ac:chgData name="Ania Kam" userId="6afabc1bc8cfed39" providerId="LiveId" clId="{CCA9E1A7-AC58-40B9-B34F-0DE0F08A18B9}" dt="2021-07-20T07:13:00.608" v="147"/>
          <ac:spMkLst>
            <pc:docMk/>
            <pc:sldMk cId="0" sldId="280"/>
            <ac:spMk id="9" creationId="{B69F74D4-6C6E-4818-A0C7-DC8926497B6D}"/>
          </ac:spMkLst>
        </pc:spChg>
      </pc:sldChg>
      <pc:sldChg chg="addSp delSp modSp mod">
        <pc:chgData name="Ania Kam" userId="6afabc1bc8cfed39" providerId="LiveId" clId="{CCA9E1A7-AC58-40B9-B34F-0DE0F08A18B9}" dt="2021-07-20T07:14:41.678" v="168"/>
        <pc:sldMkLst>
          <pc:docMk/>
          <pc:sldMk cId="0" sldId="283"/>
        </pc:sldMkLst>
        <pc:spChg chg="del">
          <ac:chgData name="Ania Kam" userId="6afabc1bc8cfed39" providerId="LiveId" clId="{CCA9E1A7-AC58-40B9-B34F-0DE0F08A18B9}" dt="2021-07-20T07:14:40.838" v="167" actId="478"/>
          <ac:spMkLst>
            <pc:docMk/>
            <pc:sldMk cId="0" sldId="283"/>
            <ac:spMk id="5" creationId="{00000000-0000-0000-0000-000000000000}"/>
          </ac:spMkLst>
        </pc:spChg>
        <pc:spChg chg="del">
          <ac:chgData name="Ania Kam" userId="6afabc1bc8cfed39" providerId="LiveId" clId="{CCA9E1A7-AC58-40B9-B34F-0DE0F08A18B9}" dt="2021-07-20T07:14:38.456" v="166" actId="478"/>
          <ac:spMkLst>
            <pc:docMk/>
            <pc:sldMk cId="0" sldId="283"/>
            <ac:spMk id="6" creationId="{A66E4D8A-1672-40CE-B42D-ECA0BD6118C8}"/>
          </ac:spMkLst>
        </pc:spChg>
        <pc:spChg chg="add mod">
          <ac:chgData name="Ania Kam" userId="6afabc1bc8cfed39" providerId="LiveId" clId="{CCA9E1A7-AC58-40B9-B34F-0DE0F08A18B9}" dt="2021-07-20T07:14:41.678" v="168"/>
          <ac:spMkLst>
            <pc:docMk/>
            <pc:sldMk cId="0" sldId="283"/>
            <ac:spMk id="7" creationId="{A7C80C8D-6547-4D02-AFE8-7A4AA9B9DACC}"/>
          </ac:spMkLst>
        </pc:spChg>
      </pc:sldChg>
      <pc:sldChg chg="modSp mod">
        <pc:chgData name="Ania Kam" userId="6afabc1bc8cfed39" providerId="LiveId" clId="{CCA9E1A7-AC58-40B9-B34F-0DE0F08A18B9}" dt="2021-07-20T07:16:47.586" v="201" actId="20577"/>
        <pc:sldMkLst>
          <pc:docMk/>
          <pc:sldMk cId="0" sldId="284"/>
        </pc:sldMkLst>
        <pc:spChg chg="mod">
          <ac:chgData name="Ania Kam" userId="6afabc1bc8cfed39" providerId="LiveId" clId="{CCA9E1A7-AC58-40B9-B34F-0DE0F08A18B9}" dt="2021-07-20T07:16:47.586" v="201" actId="20577"/>
          <ac:spMkLst>
            <pc:docMk/>
            <pc:sldMk cId="0" sldId="284"/>
            <ac:spMk id="2" creationId="{00000000-0000-0000-0000-000000000000}"/>
          </ac:spMkLst>
        </pc:spChg>
      </pc:sldChg>
      <pc:sldChg chg="modSp mod">
        <pc:chgData name="Ania Kam" userId="6afabc1bc8cfed39" providerId="LiveId" clId="{CCA9E1A7-AC58-40B9-B34F-0DE0F08A18B9}" dt="2021-07-20T07:15:25.694" v="171" actId="14100"/>
        <pc:sldMkLst>
          <pc:docMk/>
          <pc:sldMk cId="0" sldId="285"/>
        </pc:sldMkLst>
        <pc:spChg chg="mod">
          <ac:chgData name="Ania Kam" userId="6afabc1bc8cfed39" providerId="LiveId" clId="{CCA9E1A7-AC58-40B9-B34F-0DE0F08A18B9}" dt="2021-07-20T07:15:25.694" v="171" actId="14100"/>
          <ac:spMkLst>
            <pc:docMk/>
            <pc:sldMk cId="0" sldId="285"/>
            <ac:spMk id="6" creationId="{00000000-0000-0000-0000-000000000000}"/>
          </ac:spMkLst>
        </pc:spChg>
      </pc:sldChg>
      <pc:sldChg chg="modSp mod">
        <pc:chgData name="Ania Kam" userId="6afabc1bc8cfed39" providerId="LiveId" clId="{CCA9E1A7-AC58-40B9-B34F-0DE0F08A18B9}" dt="2021-07-20T07:16:23.051" v="195" actId="20577"/>
        <pc:sldMkLst>
          <pc:docMk/>
          <pc:sldMk cId="0" sldId="301"/>
        </pc:sldMkLst>
        <pc:spChg chg="mod">
          <ac:chgData name="Ania Kam" userId="6afabc1bc8cfed39" providerId="LiveId" clId="{CCA9E1A7-AC58-40B9-B34F-0DE0F08A18B9}" dt="2021-07-20T07:16:23.051" v="195" actId="20577"/>
          <ac:spMkLst>
            <pc:docMk/>
            <pc:sldMk cId="0" sldId="301"/>
            <ac:spMk id="3" creationId="{00000000-0000-0000-0000-000000000000}"/>
          </ac:spMkLst>
        </pc:spChg>
      </pc:sldChg>
      <pc:sldChg chg="addSp delSp modSp mod">
        <pc:chgData name="Ania Kam" userId="6afabc1bc8cfed39" providerId="LiveId" clId="{CCA9E1A7-AC58-40B9-B34F-0DE0F08A18B9}" dt="2021-07-20T07:19:43.164" v="207"/>
        <pc:sldMkLst>
          <pc:docMk/>
          <pc:sldMk cId="0" sldId="308"/>
        </pc:sldMkLst>
        <pc:spChg chg="del mod">
          <ac:chgData name="Ania Kam" userId="6afabc1bc8cfed39" providerId="LiveId" clId="{CCA9E1A7-AC58-40B9-B34F-0DE0F08A18B9}" dt="2021-07-20T07:19:40.671" v="206" actId="478"/>
          <ac:spMkLst>
            <pc:docMk/>
            <pc:sldMk cId="0" sldId="308"/>
            <ac:spMk id="4" creationId="{00000000-0000-0000-0000-000000000000}"/>
          </ac:spMkLst>
        </pc:spChg>
        <pc:spChg chg="add mod">
          <ac:chgData name="Ania Kam" userId="6afabc1bc8cfed39" providerId="LiveId" clId="{CCA9E1A7-AC58-40B9-B34F-0DE0F08A18B9}" dt="2021-07-20T07:19:43.164" v="207"/>
          <ac:spMkLst>
            <pc:docMk/>
            <pc:sldMk cId="0" sldId="308"/>
            <ac:spMk id="7" creationId="{8C6027DA-69B6-4903-A09C-9DFAE5F1243C}"/>
          </ac:spMkLst>
        </pc:spChg>
      </pc:sldChg>
      <pc:sldChg chg="modSp mod">
        <pc:chgData name="Ania Kam" userId="6afabc1bc8cfed39" providerId="LiveId" clId="{CCA9E1A7-AC58-40B9-B34F-0DE0F08A18B9}" dt="2021-07-20T07:19:14.219" v="202" actId="108"/>
        <pc:sldMkLst>
          <pc:docMk/>
          <pc:sldMk cId="0" sldId="309"/>
        </pc:sldMkLst>
        <pc:spChg chg="mod">
          <ac:chgData name="Ania Kam" userId="6afabc1bc8cfed39" providerId="LiveId" clId="{CCA9E1A7-AC58-40B9-B34F-0DE0F08A18B9}" dt="2021-07-20T07:19:14.219" v="202" actId="108"/>
          <ac:spMkLst>
            <pc:docMk/>
            <pc:sldMk cId="0" sldId="309"/>
            <ac:spMk id="4" creationId="{00000000-0000-0000-0000-000000000000}"/>
          </ac:spMkLst>
        </pc:spChg>
      </pc:sldChg>
      <pc:sldChg chg="addSp delSp modSp mod">
        <pc:chgData name="Ania Kam" userId="6afabc1bc8cfed39" providerId="LiveId" clId="{CCA9E1A7-AC58-40B9-B34F-0DE0F08A18B9}" dt="2021-07-20T07:27:29.004" v="265" actId="21"/>
        <pc:sldMkLst>
          <pc:docMk/>
          <pc:sldMk cId="0" sldId="312"/>
        </pc:sldMkLst>
        <pc:spChg chg="mod">
          <ac:chgData name="Ania Kam" userId="6afabc1bc8cfed39" providerId="LiveId" clId="{CCA9E1A7-AC58-40B9-B34F-0DE0F08A18B9}" dt="2021-07-20T07:26:27.144" v="249" actId="108"/>
          <ac:spMkLst>
            <pc:docMk/>
            <pc:sldMk cId="0" sldId="312"/>
            <ac:spMk id="3" creationId="{00000000-0000-0000-0000-000000000000}"/>
          </ac:spMkLst>
        </pc:spChg>
        <pc:spChg chg="del">
          <ac:chgData name="Ania Kam" userId="6afabc1bc8cfed39" providerId="LiveId" clId="{CCA9E1A7-AC58-40B9-B34F-0DE0F08A18B9}" dt="2021-07-20T07:27:23.249" v="262" actId="478"/>
          <ac:spMkLst>
            <pc:docMk/>
            <pc:sldMk cId="0" sldId="312"/>
            <ac:spMk id="4" creationId="{00000000-0000-0000-0000-000000000000}"/>
          </ac:spMkLst>
        </pc:spChg>
        <pc:spChg chg="del">
          <ac:chgData name="Ania Kam" userId="6afabc1bc8cfed39" providerId="LiveId" clId="{CCA9E1A7-AC58-40B9-B34F-0DE0F08A18B9}" dt="2021-07-20T07:27:21.254" v="261" actId="21"/>
          <ac:spMkLst>
            <pc:docMk/>
            <pc:sldMk cId="0" sldId="312"/>
            <ac:spMk id="5" creationId="{06A2775A-1785-4FC1-9F55-1AB1DB968459}"/>
          </ac:spMkLst>
        </pc:spChg>
        <pc:spChg chg="add del mod">
          <ac:chgData name="Ania Kam" userId="6afabc1bc8cfed39" providerId="LiveId" clId="{CCA9E1A7-AC58-40B9-B34F-0DE0F08A18B9}" dt="2021-07-20T07:27:29.004" v="265" actId="21"/>
          <ac:spMkLst>
            <pc:docMk/>
            <pc:sldMk cId="0" sldId="312"/>
            <ac:spMk id="7" creationId="{30AB8220-1B97-4B35-9BE4-83C86A0DE900}"/>
          </ac:spMkLst>
        </pc:spChg>
      </pc:sldChg>
      <pc:sldChg chg="addSp delSp modSp mod">
        <pc:chgData name="Ania Kam" userId="6afabc1bc8cfed39" providerId="LiveId" clId="{CCA9E1A7-AC58-40B9-B34F-0DE0F08A18B9}" dt="2021-07-20T07:28:00.328" v="273" actId="12"/>
        <pc:sldMkLst>
          <pc:docMk/>
          <pc:sldMk cId="0" sldId="314"/>
        </pc:sldMkLst>
        <pc:spChg chg="mod">
          <ac:chgData name="Ania Kam" userId="6afabc1bc8cfed39" providerId="LiveId" clId="{CCA9E1A7-AC58-40B9-B34F-0DE0F08A18B9}" dt="2021-07-20T07:20:19.433" v="208" actId="403"/>
          <ac:spMkLst>
            <pc:docMk/>
            <pc:sldMk cId="0" sldId="314"/>
            <ac:spMk id="3" creationId="{00000000-0000-0000-0000-000000000000}"/>
          </ac:spMkLst>
        </pc:spChg>
        <pc:spChg chg="del">
          <ac:chgData name="Ania Kam" userId="6afabc1bc8cfed39" providerId="LiveId" clId="{CCA9E1A7-AC58-40B9-B34F-0DE0F08A18B9}" dt="2021-07-20T07:27:11.176" v="256" actId="478"/>
          <ac:spMkLst>
            <pc:docMk/>
            <pc:sldMk cId="0" sldId="314"/>
            <ac:spMk id="4" creationId="{00000000-0000-0000-0000-000000000000}"/>
          </ac:spMkLst>
        </pc:spChg>
        <pc:spChg chg="mod">
          <ac:chgData name="Ania Kam" userId="6afabc1bc8cfed39" providerId="LiveId" clId="{CCA9E1A7-AC58-40B9-B34F-0DE0F08A18B9}" dt="2021-07-20T07:27:55.844" v="271" actId="21"/>
          <ac:spMkLst>
            <pc:docMk/>
            <pc:sldMk cId="0" sldId="314"/>
            <ac:spMk id="5" creationId="{00000000-0000-0000-0000-000000000000}"/>
          </ac:spMkLst>
        </pc:spChg>
        <pc:spChg chg="del">
          <ac:chgData name="Ania Kam" userId="6afabc1bc8cfed39" providerId="LiveId" clId="{CCA9E1A7-AC58-40B9-B34F-0DE0F08A18B9}" dt="2021-07-20T07:27:07.917" v="255" actId="21"/>
          <ac:spMkLst>
            <pc:docMk/>
            <pc:sldMk cId="0" sldId="314"/>
            <ac:spMk id="6" creationId="{F9DEAFAD-BD0B-44B2-A34A-B04889A2B0ED}"/>
          </ac:spMkLst>
        </pc:spChg>
        <pc:spChg chg="add mod">
          <ac:chgData name="Ania Kam" userId="6afabc1bc8cfed39" providerId="LiveId" clId="{CCA9E1A7-AC58-40B9-B34F-0DE0F08A18B9}" dt="2021-07-20T07:27:12.156" v="257"/>
          <ac:spMkLst>
            <pc:docMk/>
            <pc:sldMk cId="0" sldId="314"/>
            <ac:spMk id="7" creationId="{21A16D89-08C2-4329-8763-CDBBF9D0BED4}"/>
          </ac:spMkLst>
        </pc:spChg>
        <pc:spChg chg="add del mod">
          <ac:chgData name="Ania Kam" userId="6afabc1bc8cfed39" providerId="LiveId" clId="{CCA9E1A7-AC58-40B9-B34F-0DE0F08A18B9}" dt="2021-07-20T07:27:51.107" v="268" actId="21"/>
          <ac:spMkLst>
            <pc:docMk/>
            <pc:sldMk cId="0" sldId="314"/>
            <ac:spMk id="8" creationId="{775192DF-17F2-42A6-A01B-7D4985E6DD6D}"/>
          </ac:spMkLst>
        </pc:spChg>
        <pc:spChg chg="add mod">
          <ac:chgData name="Ania Kam" userId="6afabc1bc8cfed39" providerId="LiveId" clId="{CCA9E1A7-AC58-40B9-B34F-0DE0F08A18B9}" dt="2021-07-20T07:28:00.328" v="273" actId="12"/>
          <ac:spMkLst>
            <pc:docMk/>
            <pc:sldMk cId="0" sldId="314"/>
            <ac:spMk id="9" creationId="{9F93CAE8-4B78-416D-98B9-22A77FCA5445}"/>
          </ac:spMkLst>
        </pc:spChg>
      </pc:sldChg>
      <pc:sldChg chg="addSp delSp modSp mod">
        <pc:chgData name="Ania Kam" userId="6afabc1bc8cfed39" providerId="LiveId" clId="{CCA9E1A7-AC58-40B9-B34F-0DE0F08A18B9}" dt="2021-07-20T07:27:04.860" v="254"/>
        <pc:sldMkLst>
          <pc:docMk/>
          <pc:sldMk cId="0" sldId="315"/>
        </pc:sldMkLst>
        <pc:spChg chg="del">
          <ac:chgData name="Ania Kam" userId="6afabc1bc8cfed39" providerId="LiveId" clId="{CCA9E1A7-AC58-40B9-B34F-0DE0F08A18B9}" dt="2021-07-20T07:27:04.089" v="253" actId="478"/>
          <ac:spMkLst>
            <pc:docMk/>
            <pc:sldMk cId="0" sldId="315"/>
            <ac:spMk id="8" creationId="{D2AE7F85-0E64-4924-9CBD-ED902CB59F27}"/>
          </ac:spMkLst>
        </pc:spChg>
        <pc:spChg chg="del">
          <ac:chgData name="Ania Kam" userId="6afabc1bc8cfed39" providerId="LiveId" clId="{CCA9E1A7-AC58-40B9-B34F-0DE0F08A18B9}" dt="2021-07-20T07:27:01.103" v="250" actId="478"/>
          <ac:spMkLst>
            <pc:docMk/>
            <pc:sldMk cId="0" sldId="315"/>
            <ac:spMk id="9" creationId="{270D54C6-B428-4D3C-9D2B-E9249FEDF37C}"/>
          </ac:spMkLst>
        </pc:spChg>
        <pc:spChg chg="add del mod">
          <ac:chgData name="Ania Kam" userId="6afabc1bc8cfed39" providerId="LiveId" clId="{CCA9E1A7-AC58-40B9-B34F-0DE0F08A18B9}" dt="2021-07-20T07:27:02.794" v="252" actId="21"/>
          <ac:spMkLst>
            <pc:docMk/>
            <pc:sldMk cId="0" sldId="315"/>
            <ac:spMk id="10" creationId="{0AF27F6C-EF09-4BEF-AF19-A725D8C1B1D1}"/>
          </ac:spMkLst>
        </pc:spChg>
        <pc:spChg chg="add mod">
          <ac:chgData name="Ania Kam" userId="6afabc1bc8cfed39" providerId="LiveId" clId="{CCA9E1A7-AC58-40B9-B34F-0DE0F08A18B9}" dt="2021-07-20T07:27:04.860" v="254"/>
          <ac:spMkLst>
            <pc:docMk/>
            <pc:sldMk cId="0" sldId="315"/>
            <ac:spMk id="11" creationId="{D405BD73-44B5-402C-8363-5D2C4543625D}"/>
          </ac:spMkLst>
        </pc:spChg>
      </pc:sldChg>
      <pc:sldChg chg="modSp add del mod">
        <pc:chgData name="Ania Kam" userId="6afabc1bc8cfed39" providerId="LiveId" clId="{CCA9E1A7-AC58-40B9-B34F-0DE0F08A18B9}" dt="2021-07-20T06:08:57.695" v="8" actId="47"/>
        <pc:sldMkLst>
          <pc:docMk/>
          <pc:sldMk cId="4216236716" sldId="319"/>
        </pc:sldMkLst>
        <pc:spChg chg="mod">
          <ac:chgData name="Ania Kam" userId="6afabc1bc8cfed39" providerId="LiveId" clId="{CCA9E1A7-AC58-40B9-B34F-0DE0F08A18B9}" dt="2021-07-20T06:08:31.237" v="5" actId="1076"/>
          <ac:spMkLst>
            <pc:docMk/>
            <pc:sldMk cId="4216236716" sldId="319"/>
            <ac:spMk id="6" creationId="{2540E126-B3F0-465C-B1FA-025CFE0C92E5}"/>
          </ac:spMkLst>
        </pc:spChg>
      </pc:sldChg>
      <pc:sldChg chg="addSp delSp modSp mod">
        <pc:chgData name="Ania Kam" userId="6afabc1bc8cfed39" providerId="LiveId" clId="{CCA9E1A7-AC58-40B9-B34F-0DE0F08A18B9}" dt="2021-07-20T07:14:32.761" v="165"/>
        <pc:sldMkLst>
          <pc:docMk/>
          <pc:sldMk cId="0" sldId="329"/>
        </pc:sldMkLst>
        <pc:spChg chg="del">
          <ac:chgData name="Ania Kam" userId="6afabc1bc8cfed39" providerId="LiveId" clId="{CCA9E1A7-AC58-40B9-B34F-0DE0F08A18B9}" dt="2021-07-20T07:14:31.918" v="164" actId="478"/>
          <ac:spMkLst>
            <pc:docMk/>
            <pc:sldMk cId="0" sldId="329"/>
            <ac:spMk id="4" creationId="{00000000-0000-0000-0000-000000000000}"/>
          </ac:spMkLst>
        </pc:spChg>
        <pc:spChg chg="del">
          <ac:chgData name="Ania Kam" userId="6afabc1bc8cfed39" providerId="LiveId" clId="{CCA9E1A7-AC58-40B9-B34F-0DE0F08A18B9}" dt="2021-07-20T07:14:28.559" v="161" actId="478"/>
          <ac:spMkLst>
            <pc:docMk/>
            <pc:sldMk cId="0" sldId="329"/>
            <ac:spMk id="5" creationId="{639FEFD9-07A5-424F-B6A6-39A5FF34CCF2}"/>
          </ac:spMkLst>
        </pc:spChg>
        <pc:spChg chg="add del mod">
          <ac:chgData name="Ania Kam" userId="6afabc1bc8cfed39" providerId="LiveId" clId="{CCA9E1A7-AC58-40B9-B34F-0DE0F08A18B9}" dt="2021-07-20T07:14:30.274" v="163"/>
          <ac:spMkLst>
            <pc:docMk/>
            <pc:sldMk cId="0" sldId="329"/>
            <ac:spMk id="6" creationId="{4FC3C339-C0EF-4134-8F1B-E112C607C58A}"/>
          </ac:spMkLst>
        </pc:spChg>
        <pc:spChg chg="add mod">
          <ac:chgData name="Ania Kam" userId="6afabc1bc8cfed39" providerId="LiveId" clId="{CCA9E1A7-AC58-40B9-B34F-0DE0F08A18B9}" dt="2021-07-20T07:14:32.761" v="165"/>
          <ac:spMkLst>
            <pc:docMk/>
            <pc:sldMk cId="0" sldId="329"/>
            <ac:spMk id="7" creationId="{26020C3C-C89B-446E-BCCD-535370B6AFB8}"/>
          </ac:spMkLst>
        </pc:spChg>
      </pc:sldChg>
      <pc:sldChg chg="addSp delSp modSp mod">
        <pc:chgData name="Ania Kam" userId="6afabc1bc8cfed39" providerId="LiveId" clId="{CCA9E1A7-AC58-40B9-B34F-0DE0F08A18B9}" dt="2021-07-20T07:27:44.581" v="266" actId="14100"/>
        <pc:sldMkLst>
          <pc:docMk/>
          <pc:sldMk cId="0" sldId="335"/>
        </pc:sldMkLst>
        <pc:spChg chg="mod">
          <ac:chgData name="Ania Kam" userId="6afabc1bc8cfed39" providerId="LiveId" clId="{CCA9E1A7-AC58-40B9-B34F-0DE0F08A18B9}" dt="2021-07-20T07:27:44.581" v="266" actId="14100"/>
          <ac:spMkLst>
            <pc:docMk/>
            <pc:sldMk cId="0" sldId="335"/>
            <ac:spMk id="3" creationId="{00000000-0000-0000-0000-000000000000}"/>
          </ac:spMkLst>
        </pc:spChg>
        <pc:spChg chg="del">
          <ac:chgData name="Ania Kam" userId="6afabc1bc8cfed39" providerId="LiveId" clId="{CCA9E1A7-AC58-40B9-B34F-0DE0F08A18B9}" dt="2021-07-20T07:27:17.416" v="259" actId="478"/>
          <ac:spMkLst>
            <pc:docMk/>
            <pc:sldMk cId="0" sldId="335"/>
            <ac:spMk id="4" creationId="{00000000-0000-0000-0000-000000000000}"/>
          </ac:spMkLst>
        </pc:spChg>
        <pc:spChg chg="del">
          <ac:chgData name="Ania Kam" userId="6afabc1bc8cfed39" providerId="LiveId" clId="{CCA9E1A7-AC58-40B9-B34F-0DE0F08A18B9}" dt="2021-07-20T07:27:15.562" v="258" actId="21"/>
          <ac:spMkLst>
            <pc:docMk/>
            <pc:sldMk cId="0" sldId="335"/>
            <ac:spMk id="5" creationId="{7A4C9D2C-754D-4E7D-9749-4FFBAD9D5D4B}"/>
          </ac:spMkLst>
        </pc:spChg>
        <pc:spChg chg="add mod">
          <ac:chgData name="Ania Kam" userId="6afabc1bc8cfed39" providerId="LiveId" clId="{CCA9E1A7-AC58-40B9-B34F-0DE0F08A18B9}" dt="2021-07-20T07:27:18.241" v="260"/>
          <ac:spMkLst>
            <pc:docMk/>
            <pc:sldMk cId="0" sldId="335"/>
            <ac:spMk id="7" creationId="{3A331B7C-733F-46B1-BAD2-31F2F69073F5}"/>
          </ac:spMkLst>
        </pc:spChg>
      </pc:sldChg>
      <pc:sldChg chg="addSp delSp modSp mod">
        <pc:chgData name="Ania Kam" userId="6afabc1bc8cfed39" providerId="LiveId" clId="{CCA9E1A7-AC58-40B9-B34F-0DE0F08A18B9}" dt="2021-07-20T07:13:36.051" v="153"/>
        <pc:sldMkLst>
          <pc:docMk/>
          <pc:sldMk cId="2249630170" sldId="336"/>
        </pc:sldMkLst>
        <pc:spChg chg="del mod">
          <ac:chgData name="Ania Kam" userId="6afabc1bc8cfed39" providerId="LiveId" clId="{CCA9E1A7-AC58-40B9-B34F-0DE0F08A18B9}" dt="2021-07-20T07:13:33.672" v="152" actId="478"/>
          <ac:spMkLst>
            <pc:docMk/>
            <pc:sldMk cId="2249630170" sldId="336"/>
            <ac:spMk id="4" creationId="{D301DE6D-FA54-4D1F-B089-7255844E7A1D}"/>
          </ac:spMkLst>
        </pc:spChg>
        <pc:spChg chg="del">
          <ac:chgData name="Ania Kam" userId="6afabc1bc8cfed39" providerId="LiveId" clId="{CCA9E1A7-AC58-40B9-B34F-0DE0F08A18B9}" dt="2021-07-20T07:13:16.167" v="148" actId="478"/>
          <ac:spMkLst>
            <pc:docMk/>
            <pc:sldMk cId="2249630170" sldId="336"/>
            <ac:spMk id="5" creationId="{39C09585-BF61-4BC6-8AF5-CC02E1268332}"/>
          </ac:spMkLst>
        </pc:spChg>
        <pc:spChg chg="add mod">
          <ac:chgData name="Ania Kam" userId="6afabc1bc8cfed39" providerId="LiveId" clId="{CCA9E1A7-AC58-40B9-B34F-0DE0F08A18B9}" dt="2021-07-20T07:13:16.666" v="149"/>
          <ac:spMkLst>
            <pc:docMk/>
            <pc:sldMk cId="2249630170" sldId="336"/>
            <ac:spMk id="6" creationId="{674975E3-055F-44B1-9366-D920E0983DD6}"/>
          </ac:spMkLst>
        </pc:spChg>
        <pc:spChg chg="add mod">
          <ac:chgData name="Ania Kam" userId="6afabc1bc8cfed39" providerId="LiveId" clId="{CCA9E1A7-AC58-40B9-B34F-0DE0F08A18B9}" dt="2021-07-20T07:13:36.051" v="153"/>
          <ac:spMkLst>
            <pc:docMk/>
            <pc:sldMk cId="2249630170" sldId="336"/>
            <ac:spMk id="7" creationId="{1BE48AA8-66ED-46CE-B36E-6C9A1FCA3E0A}"/>
          </ac:spMkLst>
        </pc:spChg>
      </pc:sldChg>
      <pc:sldChg chg="addSp modSp mod">
        <pc:chgData name="Ania Kam" userId="6afabc1bc8cfed39" providerId="LiveId" clId="{CCA9E1A7-AC58-40B9-B34F-0DE0F08A18B9}" dt="2021-07-20T07:13:58.052" v="160"/>
        <pc:sldMkLst>
          <pc:docMk/>
          <pc:sldMk cId="2333700084" sldId="337"/>
        </pc:sldMkLst>
        <pc:spChg chg="mod">
          <ac:chgData name="Ania Kam" userId="6afabc1bc8cfed39" providerId="LiveId" clId="{CCA9E1A7-AC58-40B9-B34F-0DE0F08A18B9}" dt="2021-07-20T07:13:53.557" v="157" actId="21"/>
          <ac:spMkLst>
            <pc:docMk/>
            <pc:sldMk cId="2333700084" sldId="337"/>
            <ac:spMk id="3" creationId="{6765633A-25B3-46BD-8EEE-48B759061EA3}"/>
          </ac:spMkLst>
        </pc:spChg>
        <pc:spChg chg="add mod">
          <ac:chgData name="Ania Kam" userId="6afabc1bc8cfed39" providerId="LiveId" clId="{CCA9E1A7-AC58-40B9-B34F-0DE0F08A18B9}" dt="2021-07-20T07:13:44.026" v="154"/>
          <ac:spMkLst>
            <pc:docMk/>
            <pc:sldMk cId="2333700084" sldId="337"/>
            <ac:spMk id="5" creationId="{39398564-F15F-4FBB-9BC6-AA4637BD2EEC}"/>
          </ac:spMkLst>
        </pc:spChg>
        <pc:spChg chg="add mod">
          <ac:chgData name="Ania Kam" userId="6afabc1bc8cfed39" providerId="LiveId" clId="{CCA9E1A7-AC58-40B9-B34F-0DE0F08A18B9}" dt="2021-07-20T07:13:58.052" v="160"/>
          <ac:spMkLst>
            <pc:docMk/>
            <pc:sldMk cId="2333700084" sldId="337"/>
            <ac:spMk id="6" creationId="{4966C903-BD48-4176-B1BE-1BF768161CC7}"/>
          </ac:spMkLst>
        </pc:spChg>
      </pc:sldChg>
      <pc:sldChg chg="new del">
        <pc:chgData name="Ania Kam" userId="6afabc1bc8cfed39" providerId="LiveId" clId="{CCA9E1A7-AC58-40B9-B34F-0DE0F08A18B9}" dt="2021-07-20T06:07:55.552" v="1" actId="680"/>
        <pc:sldMkLst>
          <pc:docMk/>
          <pc:sldMk cId="1307118440" sldId="341"/>
        </pc:sldMkLst>
      </pc:sldChg>
      <pc:sldChg chg="new del">
        <pc:chgData name="Ania Kam" userId="6afabc1bc8cfed39" providerId="LiveId" clId="{CCA9E1A7-AC58-40B9-B34F-0DE0F08A18B9}" dt="2021-07-20T06:09:18.583" v="10" actId="47"/>
        <pc:sldMkLst>
          <pc:docMk/>
          <pc:sldMk cId="3794987578" sldId="341"/>
        </pc:sldMkLst>
      </pc:sldChg>
      <pc:sldChg chg="addSp delSp modSp new del mod">
        <pc:chgData name="Ania Kam" userId="6afabc1bc8cfed39" providerId="LiveId" clId="{CCA9E1A7-AC58-40B9-B34F-0DE0F08A18B9}" dt="2021-07-20T06:27:00.985" v="102" actId="2696"/>
        <pc:sldMkLst>
          <pc:docMk/>
          <pc:sldMk cId="1750834710" sldId="342"/>
        </pc:sldMkLst>
        <pc:spChg chg="add mod">
          <ac:chgData name="Ania Kam" userId="6afabc1bc8cfed39" providerId="LiveId" clId="{CCA9E1A7-AC58-40B9-B34F-0DE0F08A18B9}" dt="2021-07-20T06:09:20.834" v="11"/>
          <ac:spMkLst>
            <pc:docMk/>
            <pc:sldMk cId="1750834710" sldId="342"/>
            <ac:spMk id="3" creationId="{34C59965-4220-4BCE-934E-2C344F5162D8}"/>
          </ac:spMkLst>
        </pc:spChg>
        <pc:spChg chg="add mod">
          <ac:chgData name="Ania Kam" userId="6afabc1bc8cfed39" providerId="LiveId" clId="{CCA9E1A7-AC58-40B9-B34F-0DE0F08A18B9}" dt="2021-07-20T06:09:20.834" v="11"/>
          <ac:spMkLst>
            <pc:docMk/>
            <pc:sldMk cId="1750834710" sldId="342"/>
            <ac:spMk id="4" creationId="{CF71D97B-C92F-4F04-8EAD-B3860A101F85}"/>
          </ac:spMkLst>
        </pc:spChg>
        <pc:spChg chg="add mod">
          <ac:chgData name="Ania Kam" userId="6afabc1bc8cfed39" providerId="LiveId" clId="{CCA9E1A7-AC58-40B9-B34F-0DE0F08A18B9}" dt="2021-07-20T06:09:20.834" v="11"/>
          <ac:spMkLst>
            <pc:docMk/>
            <pc:sldMk cId="1750834710" sldId="342"/>
            <ac:spMk id="5" creationId="{77F8FA3F-6D36-4CDF-BF76-21549E7BA3DA}"/>
          </ac:spMkLst>
        </pc:spChg>
        <pc:picChg chg="add mod">
          <ac:chgData name="Ania Kam" userId="6afabc1bc8cfed39" providerId="LiveId" clId="{CCA9E1A7-AC58-40B9-B34F-0DE0F08A18B9}" dt="2021-07-20T06:09:20.834" v="11"/>
          <ac:picMkLst>
            <pc:docMk/>
            <pc:sldMk cId="1750834710" sldId="342"/>
            <ac:picMk id="2" creationId="{E5905DFF-FA7F-4CCA-940B-762DCF90DD97}"/>
          </ac:picMkLst>
        </pc:picChg>
        <pc:picChg chg="del">
          <ac:chgData name="Ania Kam" userId="6afabc1bc8cfed39" providerId="LiveId" clId="{CCA9E1A7-AC58-40B9-B34F-0DE0F08A18B9}" dt="2021-07-20T06:26:00.832" v="94" actId="478"/>
          <ac:picMkLst>
            <pc:docMk/>
            <pc:sldMk cId="1750834710" sldId="342"/>
            <ac:picMk id="6" creationId="{23EB21B5-92F2-4CEB-91B6-151243B8BC6D}"/>
          </ac:picMkLst>
        </pc:picChg>
      </pc:sldChg>
      <pc:sldChg chg="new del">
        <pc:chgData name="Ania Kam" userId="6afabc1bc8cfed39" providerId="LiveId" clId="{CCA9E1A7-AC58-40B9-B34F-0DE0F08A18B9}" dt="2021-07-20T06:08:55.820" v="7" actId="47"/>
        <pc:sldMkLst>
          <pc:docMk/>
          <pc:sldMk cId="2173521517" sldId="342"/>
        </pc:sldMkLst>
      </pc:sldChg>
      <pc:sldChg chg="addSp delSp modSp new del mod delAnim modAnim">
        <pc:chgData name="Ania Kam" userId="6afabc1bc8cfed39" providerId="LiveId" clId="{CCA9E1A7-AC58-40B9-B34F-0DE0F08A18B9}" dt="2021-07-20T06:14:48.409" v="47" actId="2696"/>
        <pc:sldMkLst>
          <pc:docMk/>
          <pc:sldMk cId="332503227" sldId="343"/>
        </pc:sldMkLst>
        <pc:spChg chg="add del mod">
          <ac:chgData name="Ania Kam" userId="6afabc1bc8cfed39" providerId="LiveId" clId="{CCA9E1A7-AC58-40B9-B34F-0DE0F08A18B9}" dt="2021-07-20T06:13:27.387" v="32" actId="478"/>
          <ac:spMkLst>
            <pc:docMk/>
            <pc:sldMk cId="332503227" sldId="343"/>
            <ac:spMk id="3" creationId="{89B1399C-5B20-4B36-9964-6D0AB83D5A2C}"/>
          </ac:spMkLst>
        </pc:spChg>
        <pc:spChg chg="add mod">
          <ac:chgData name="Ania Kam" userId="6afabc1bc8cfed39" providerId="LiveId" clId="{CCA9E1A7-AC58-40B9-B34F-0DE0F08A18B9}" dt="2021-07-20T06:13:27.791" v="33"/>
          <ac:spMkLst>
            <pc:docMk/>
            <pc:sldMk cId="332503227" sldId="343"/>
            <ac:spMk id="4" creationId="{93AB18C1-B828-4846-9A4E-6E5E5A37CC2E}"/>
          </ac:spMkLst>
        </pc:spChg>
        <pc:picChg chg="add del mod">
          <ac:chgData name="Ania Kam" userId="6afabc1bc8cfed39" providerId="LiveId" clId="{CCA9E1A7-AC58-40B9-B34F-0DE0F08A18B9}" dt="2021-07-20T06:14:44.330" v="45" actId="21"/>
          <ac:picMkLst>
            <pc:docMk/>
            <pc:sldMk cId="332503227" sldId="343"/>
            <ac:picMk id="2" creationId="{C578EF30-1899-49AB-A6E6-CB1A2DF2380B}"/>
          </ac:picMkLst>
        </pc:picChg>
      </pc:sldChg>
      <pc:sldChg chg="addSp delSp modSp new del mod delAnim modAnim">
        <pc:chgData name="Ania Kam" userId="6afabc1bc8cfed39" providerId="LiveId" clId="{CCA9E1A7-AC58-40B9-B34F-0DE0F08A18B9}" dt="2021-07-20T06:15:06.372" v="52" actId="47"/>
        <pc:sldMkLst>
          <pc:docMk/>
          <pc:sldMk cId="1099279524" sldId="344"/>
        </pc:sldMkLst>
        <pc:spChg chg="add del mod">
          <ac:chgData name="Ania Kam" userId="6afabc1bc8cfed39" providerId="LiveId" clId="{CCA9E1A7-AC58-40B9-B34F-0DE0F08A18B9}" dt="2021-07-20T06:13:31.922" v="34" actId="478"/>
          <ac:spMkLst>
            <pc:docMk/>
            <pc:sldMk cId="1099279524" sldId="344"/>
            <ac:spMk id="3" creationId="{E8BC654F-7286-4FB0-A4CA-8E270CD9D5D4}"/>
          </ac:spMkLst>
        </pc:spChg>
        <pc:spChg chg="add mod">
          <ac:chgData name="Ania Kam" userId="6afabc1bc8cfed39" providerId="LiveId" clId="{CCA9E1A7-AC58-40B9-B34F-0DE0F08A18B9}" dt="2021-07-20T06:13:32.488" v="35"/>
          <ac:spMkLst>
            <pc:docMk/>
            <pc:sldMk cId="1099279524" sldId="344"/>
            <ac:spMk id="4" creationId="{C1BEAA5C-9090-4AAF-92D7-3BF2A3F3F383}"/>
          </ac:spMkLst>
        </pc:spChg>
        <pc:picChg chg="add del mod">
          <ac:chgData name="Ania Kam" userId="6afabc1bc8cfed39" providerId="LiveId" clId="{CCA9E1A7-AC58-40B9-B34F-0DE0F08A18B9}" dt="2021-07-20T06:15:00.307" v="50" actId="21"/>
          <ac:picMkLst>
            <pc:docMk/>
            <pc:sldMk cId="1099279524" sldId="344"/>
            <ac:picMk id="2" creationId="{2274587B-E380-4886-81B3-1E282D375446}"/>
          </ac:picMkLst>
        </pc:picChg>
      </pc:sldChg>
      <pc:sldChg chg="addSp delSp modSp new mod modAnim">
        <pc:chgData name="Ania Kam" userId="6afabc1bc8cfed39" providerId="LiveId" clId="{CCA9E1A7-AC58-40B9-B34F-0DE0F08A18B9}" dt="2021-07-20T06:15:27.628" v="58"/>
        <pc:sldMkLst>
          <pc:docMk/>
          <pc:sldMk cId="2336650698" sldId="345"/>
        </pc:sldMkLst>
        <pc:spChg chg="add del mod">
          <ac:chgData name="Ania Kam" userId="6afabc1bc8cfed39" providerId="LiveId" clId="{CCA9E1A7-AC58-40B9-B34F-0DE0F08A18B9}" dt="2021-07-20T06:13:40.201" v="39" actId="478"/>
          <ac:spMkLst>
            <pc:docMk/>
            <pc:sldMk cId="2336650698" sldId="345"/>
            <ac:spMk id="3" creationId="{BD383AE3-424D-49DE-B64E-568B282CC40D}"/>
          </ac:spMkLst>
        </pc:spChg>
        <pc:spChg chg="add del mod">
          <ac:chgData name="Ania Kam" userId="6afabc1bc8cfed39" providerId="LiveId" clId="{CCA9E1A7-AC58-40B9-B34F-0DE0F08A18B9}" dt="2021-07-20T06:13:38.168" v="38"/>
          <ac:spMkLst>
            <pc:docMk/>
            <pc:sldMk cId="2336650698" sldId="345"/>
            <ac:spMk id="4" creationId="{1491676A-21CA-4CC1-B2F3-5F9BC80AE017}"/>
          </ac:spMkLst>
        </pc:spChg>
        <pc:spChg chg="add del mod">
          <ac:chgData name="Ania Kam" userId="6afabc1bc8cfed39" providerId="LiveId" clId="{CCA9E1A7-AC58-40B9-B34F-0DE0F08A18B9}" dt="2021-07-20T06:15:26.666" v="57" actId="478"/>
          <ac:spMkLst>
            <pc:docMk/>
            <pc:sldMk cId="2336650698" sldId="345"/>
            <ac:spMk id="5" creationId="{C699B7C3-828A-40C1-A51E-CAB323467FF7}"/>
          </ac:spMkLst>
        </pc:spChg>
        <pc:spChg chg="add mod">
          <ac:chgData name="Ania Kam" userId="6afabc1bc8cfed39" providerId="LiveId" clId="{CCA9E1A7-AC58-40B9-B34F-0DE0F08A18B9}" dt="2021-07-20T06:15:27.628" v="58"/>
          <ac:spMkLst>
            <pc:docMk/>
            <pc:sldMk cId="2336650698" sldId="345"/>
            <ac:spMk id="6" creationId="{08CD6E25-98B3-4C0A-801E-71801D094CE6}"/>
          </ac:spMkLst>
        </pc:spChg>
        <pc:picChg chg="add mod">
          <ac:chgData name="Ania Kam" userId="6afabc1bc8cfed39" providerId="LiveId" clId="{CCA9E1A7-AC58-40B9-B34F-0DE0F08A18B9}" dt="2021-07-20T06:11:45.302" v="17"/>
          <ac:picMkLst>
            <pc:docMk/>
            <pc:sldMk cId="2336650698" sldId="345"/>
            <ac:picMk id="2" creationId="{6A8AE197-B5DE-48FA-90D1-7B1123CC6D25}"/>
          </ac:picMkLst>
        </pc:picChg>
      </pc:sldChg>
      <pc:sldChg chg="addSp modSp new modAnim">
        <pc:chgData name="Ania Kam" userId="6afabc1bc8cfed39" providerId="LiveId" clId="{CCA9E1A7-AC58-40B9-B34F-0DE0F08A18B9}" dt="2021-07-20T06:15:29.411" v="59"/>
        <pc:sldMkLst>
          <pc:docMk/>
          <pc:sldMk cId="1481972169" sldId="346"/>
        </pc:sldMkLst>
        <pc:spChg chg="add mod">
          <ac:chgData name="Ania Kam" userId="6afabc1bc8cfed39" providerId="LiveId" clId="{CCA9E1A7-AC58-40B9-B34F-0DE0F08A18B9}" dt="2021-07-20T06:15:29.411" v="59"/>
          <ac:spMkLst>
            <pc:docMk/>
            <pc:sldMk cId="1481972169" sldId="346"/>
            <ac:spMk id="3" creationId="{C87A1121-8A37-4D97-9168-6CA532A27398}"/>
          </ac:spMkLst>
        </pc:spChg>
        <pc:picChg chg="add mod">
          <ac:chgData name="Ania Kam" userId="6afabc1bc8cfed39" providerId="LiveId" clId="{CCA9E1A7-AC58-40B9-B34F-0DE0F08A18B9}" dt="2021-07-20T06:11:53.412" v="19"/>
          <ac:picMkLst>
            <pc:docMk/>
            <pc:sldMk cId="1481972169" sldId="346"/>
            <ac:picMk id="2" creationId="{547ABFA0-7D28-4B55-A5C3-2C5D9291EE60}"/>
          </ac:picMkLst>
        </pc:picChg>
      </pc:sldChg>
      <pc:sldChg chg="new del">
        <pc:chgData name="Ania Kam" userId="6afabc1bc8cfed39" providerId="LiveId" clId="{CCA9E1A7-AC58-40B9-B34F-0DE0F08A18B9}" dt="2021-07-20T06:14:53.412" v="48" actId="2696"/>
        <pc:sldMkLst>
          <pc:docMk/>
          <pc:sldMk cId="2213098456" sldId="347"/>
        </pc:sldMkLst>
      </pc:sldChg>
      <pc:sldChg chg="new del">
        <pc:chgData name="Ania Kam" userId="6afabc1bc8cfed39" providerId="LiveId" clId="{CCA9E1A7-AC58-40B9-B34F-0DE0F08A18B9}" dt="2021-07-20T06:14:56.932" v="49" actId="2696"/>
        <pc:sldMkLst>
          <pc:docMk/>
          <pc:sldMk cId="1761821633" sldId="348"/>
        </pc:sldMkLst>
      </pc:sldChg>
      <pc:sldChg chg="new del">
        <pc:chgData name="Ania Kam" userId="6afabc1bc8cfed39" providerId="LiveId" clId="{CCA9E1A7-AC58-40B9-B34F-0DE0F08A18B9}" dt="2021-07-20T06:15:03.518" v="51" actId="47"/>
        <pc:sldMkLst>
          <pc:docMk/>
          <pc:sldMk cId="78896476" sldId="349"/>
        </pc:sldMkLst>
      </pc:sldChg>
      <pc:sldChg chg="addSp modSp new modAnim">
        <pc:chgData name="Ania Kam" userId="6afabc1bc8cfed39" providerId="LiveId" clId="{CCA9E1A7-AC58-40B9-B34F-0DE0F08A18B9}" dt="2021-07-20T06:15:22.344" v="55"/>
        <pc:sldMkLst>
          <pc:docMk/>
          <pc:sldMk cId="47717252" sldId="350"/>
        </pc:sldMkLst>
        <pc:spChg chg="add mod">
          <ac:chgData name="Ania Kam" userId="6afabc1bc8cfed39" providerId="LiveId" clId="{CCA9E1A7-AC58-40B9-B34F-0DE0F08A18B9}" dt="2021-07-20T06:15:22.344" v="55"/>
          <ac:spMkLst>
            <pc:docMk/>
            <pc:sldMk cId="47717252" sldId="350"/>
            <ac:spMk id="3" creationId="{DEF04539-2F01-481B-BEAC-328A7057AE5F}"/>
          </ac:spMkLst>
        </pc:spChg>
        <pc:picChg chg="add mod">
          <ac:chgData name="Ania Kam" userId="6afabc1bc8cfed39" providerId="LiveId" clId="{CCA9E1A7-AC58-40B9-B34F-0DE0F08A18B9}" dt="2021-07-20T06:14:45.503" v="46"/>
          <ac:picMkLst>
            <pc:docMk/>
            <pc:sldMk cId="47717252" sldId="350"/>
            <ac:picMk id="2" creationId="{1396EE3C-CD99-49B8-9032-25ACD9A19BF0}"/>
          </ac:picMkLst>
        </pc:picChg>
      </pc:sldChg>
      <pc:sldChg chg="addSp modSp new modAnim">
        <pc:chgData name="Ania Kam" userId="6afabc1bc8cfed39" providerId="LiveId" clId="{CCA9E1A7-AC58-40B9-B34F-0DE0F08A18B9}" dt="2021-07-20T06:15:23.807" v="56"/>
        <pc:sldMkLst>
          <pc:docMk/>
          <pc:sldMk cId="607508446" sldId="351"/>
        </pc:sldMkLst>
        <pc:spChg chg="add mod">
          <ac:chgData name="Ania Kam" userId="6afabc1bc8cfed39" providerId="LiveId" clId="{CCA9E1A7-AC58-40B9-B34F-0DE0F08A18B9}" dt="2021-07-20T06:15:23.807" v="56"/>
          <ac:spMkLst>
            <pc:docMk/>
            <pc:sldMk cId="607508446" sldId="351"/>
            <ac:spMk id="3" creationId="{D12AF2EC-FD3E-45F1-93CE-ED4275155BE1}"/>
          </ac:spMkLst>
        </pc:spChg>
        <pc:picChg chg="add mod">
          <ac:chgData name="Ania Kam" userId="6afabc1bc8cfed39" providerId="LiveId" clId="{CCA9E1A7-AC58-40B9-B34F-0DE0F08A18B9}" dt="2021-07-20T06:15:11.931" v="54"/>
          <ac:picMkLst>
            <pc:docMk/>
            <pc:sldMk cId="607508446" sldId="351"/>
            <ac:picMk id="2" creationId="{F61E98D8-4250-493C-B5D4-CAED2183FA19}"/>
          </ac:picMkLst>
        </pc:picChg>
      </pc:sldChg>
      <pc:sldChg chg="addSp modSp new modAnim">
        <pc:chgData name="Ania Kam" userId="6afabc1bc8cfed39" providerId="LiveId" clId="{CCA9E1A7-AC58-40B9-B34F-0DE0F08A18B9}" dt="2021-07-20T06:15:51.918" v="62"/>
        <pc:sldMkLst>
          <pc:docMk/>
          <pc:sldMk cId="2188405742" sldId="352"/>
        </pc:sldMkLst>
        <pc:spChg chg="add mod">
          <ac:chgData name="Ania Kam" userId="6afabc1bc8cfed39" providerId="LiveId" clId="{CCA9E1A7-AC58-40B9-B34F-0DE0F08A18B9}" dt="2021-07-20T06:15:48.198" v="61"/>
          <ac:spMkLst>
            <pc:docMk/>
            <pc:sldMk cId="2188405742" sldId="352"/>
            <ac:spMk id="2" creationId="{7A080D82-52CC-4BB5-96D2-CAF4576C8469}"/>
          </ac:spMkLst>
        </pc:spChg>
        <pc:picChg chg="add mod">
          <ac:chgData name="Ania Kam" userId="6afabc1bc8cfed39" providerId="LiveId" clId="{CCA9E1A7-AC58-40B9-B34F-0DE0F08A18B9}" dt="2021-07-20T06:15:51.918" v="62"/>
          <ac:picMkLst>
            <pc:docMk/>
            <pc:sldMk cId="2188405742" sldId="352"/>
            <ac:picMk id="3" creationId="{B895CCC0-5850-4517-A3F7-BD181453A28F}"/>
          </ac:picMkLst>
        </pc:picChg>
      </pc:sldChg>
      <pc:sldChg chg="addSp delSp modSp new mod">
        <pc:chgData name="Ania Kam" userId="6afabc1bc8cfed39" providerId="LiveId" clId="{CCA9E1A7-AC58-40B9-B34F-0DE0F08A18B9}" dt="2021-07-20T06:48:18.759" v="141" actId="478"/>
        <pc:sldMkLst>
          <pc:docMk/>
          <pc:sldMk cId="414182577" sldId="353"/>
        </pc:sldMkLst>
        <pc:spChg chg="add mod">
          <ac:chgData name="Ania Kam" userId="6afabc1bc8cfed39" providerId="LiveId" clId="{CCA9E1A7-AC58-40B9-B34F-0DE0F08A18B9}" dt="2021-07-20T06:28:30.040" v="118" actId="403"/>
          <ac:spMkLst>
            <pc:docMk/>
            <pc:sldMk cId="414182577" sldId="353"/>
            <ac:spMk id="2" creationId="{747F6284-9EB0-4270-B917-1DC17A9EE92D}"/>
          </ac:spMkLst>
        </pc:spChg>
        <pc:spChg chg="add del mod">
          <ac:chgData name="Ania Kam" userId="6afabc1bc8cfed39" providerId="LiveId" clId="{CCA9E1A7-AC58-40B9-B34F-0DE0F08A18B9}" dt="2021-07-20T06:48:18.759" v="141" actId="478"/>
          <ac:spMkLst>
            <pc:docMk/>
            <pc:sldMk cId="414182577" sldId="353"/>
            <ac:spMk id="3" creationId="{27179663-3FD2-4AE3-AF4C-DEF62B5C475B}"/>
          </ac:spMkLst>
        </pc:spChg>
        <pc:spChg chg="add del mod">
          <ac:chgData name="Ania Kam" userId="6afabc1bc8cfed39" providerId="LiveId" clId="{CCA9E1A7-AC58-40B9-B34F-0DE0F08A18B9}" dt="2021-07-20T06:47:26.499" v="123"/>
          <ac:spMkLst>
            <pc:docMk/>
            <pc:sldMk cId="414182577" sldId="353"/>
            <ac:spMk id="4" creationId="{9CE5A8DE-C2E6-43E3-9739-193F618D5892}"/>
          </ac:spMkLst>
        </pc:spChg>
        <pc:spChg chg="add mod">
          <ac:chgData name="Ania Kam" userId="6afabc1bc8cfed39" providerId="LiveId" clId="{CCA9E1A7-AC58-40B9-B34F-0DE0F08A18B9}" dt="2021-07-20T06:48:15.432" v="140" actId="1035"/>
          <ac:spMkLst>
            <pc:docMk/>
            <pc:sldMk cId="414182577" sldId="353"/>
            <ac:spMk id="6" creationId="{4A95E9E6-C31C-412A-9C55-31FD180DE19F}"/>
          </ac:spMkLst>
        </pc:spChg>
        <pc:picChg chg="add del mod">
          <ac:chgData name="Ania Kam" userId="6afabc1bc8cfed39" providerId="LiveId" clId="{CCA9E1A7-AC58-40B9-B34F-0DE0F08A18B9}" dt="2021-07-20T06:47:26.499" v="123"/>
          <ac:picMkLst>
            <pc:docMk/>
            <pc:sldMk cId="414182577" sldId="353"/>
            <ac:picMk id="5" creationId="{6AE2327C-A1F3-471A-9CD9-CE4A0DA59159}"/>
          </ac:picMkLst>
        </pc:picChg>
        <pc:picChg chg="add mod">
          <ac:chgData name="Ania Kam" userId="6afabc1bc8cfed39" providerId="LiveId" clId="{CCA9E1A7-AC58-40B9-B34F-0DE0F08A18B9}" dt="2021-07-20T06:47:30.750" v="125"/>
          <ac:picMkLst>
            <pc:docMk/>
            <pc:sldMk cId="414182577" sldId="353"/>
            <ac:picMk id="7" creationId="{3EFF5577-1E88-4418-AFDC-FA039A3E1A73}"/>
          </ac:picMkLst>
        </pc:picChg>
      </pc:sldChg>
      <pc:sldChg chg="addSp modSp new mod">
        <pc:chgData name="Ania Kam" userId="6afabc1bc8cfed39" providerId="LiveId" clId="{CCA9E1A7-AC58-40B9-B34F-0DE0F08A18B9}" dt="2021-07-20T06:26:26.633" v="98" actId="1076"/>
        <pc:sldMkLst>
          <pc:docMk/>
          <pc:sldMk cId="4016309163" sldId="354"/>
        </pc:sldMkLst>
        <pc:spChg chg="add mod">
          <ac:chgData name="Ania Kam" userId="6afabc1bc8cfed39" providerId="LiveId" clId="{CCA9E1A7-AC58-40B9-B34F-0DE0F08A18B9}" dt="2021-07-20T06:20:35.128" v="67"/>
          <ac:spMkLst>
            <pc:docMk/>
            <pc:sldMk cId="4016309163" sldId="354"/>
            <ac:spMk id="3" creationId="{22AA5C91-24CA-43B6-B59B-C2ED0D0C1937}"/>
          </ac:spMkLst>
        </pc:spChg>
        <pc:spChg chg="add mod">
          <ac:chgData name="Ania Kam" userId="6afabc1bc8cfed39" providerId="LiveId" clId="{CCA9E1A7-AC58-40B9-B34F-0DE0F08A18B9}" dt="2021-07-20T06:20:35.128" v="67"/>
          <ac:spMkLst>
            <pc:docMk/>
            <pc:sldMk cId="4016309163" sldId="354"/>
            <ac:spMk id="4" creationId="{BDEB0129-5AA4-4A0A-86F5-8DFF8380251D}"/>
          </ac:spMkLst>
        </pc:spChg>
        <pc:spChg chg="add mod">
          <ac:chgData name="Ania Kam" userId="6afabc1bc8cfed39" providerId="LiveId" clId="{CCA9E1A7-AC58-40B9-B34F-0DE0F08A18B9}" dt="2021-07-20T06:25:52.463" v="93"/>
          <ac:spMkLst>
            <pc:docMk/>
            <pc:sldMk cId="4016309163" sldId="354"/>
            <ac:spMk id="5" creationId="{6AC264C0-579B-43CC-83D7-A6CC27B33790}"/>
          </ac:spMkLst>
        </pc:spChg>
        <pc:spChg chg="add mod ord">
          <ac:chgData name="Ania Kam" userId="6afabc1bc8cfed39" providerId="LiveId" clId="{CCA9E1A7-AC58-40B9-B34F-0DE0F08A18B9}" dt="2021-07-20T06:25:12.170" v="92" actId="164"/>
          <ac:spMkLst>
            <pc:docMk/>
            <pc:sldMk cId="4016309163" sldId="354"/>
            <ac:spMk id="7" creationId="{A3072742-98F1-4928-8DD1-7C90B0A69842}"/>
          </ac:spMkLst>
        </pc:spChg>
        <pc:grpChg chg="add mod">
          <ac:chgData name="Ania Kam" userId="6afabc1bc8cfed39" providerId="LiveId" clId="{CCA9E1A7-AC58-40B9-B34F-0DE0F08A18B9}" dt="2021-07-20T06:25:12.170" v="92" actId="164"/>
          <ac:grpSpMkLst>
            <pc:docMk/>
            <pc:sldMk cId="4016309163" sldId="354"/>
            <ac:grpSpMk id="8" creationId="{B0574EFF-CE4F-489C-9D64-63A0FFE4C515}"/>
          </ac:grpSpMkLst>
        </pc:grpChg>
        <pc:picChg chg="add mod">
          <ac:chgData name="Ania Kam" userId="6afabc1bc8cfed39" providerId="LiveId" clId="{CCA9E1A7-AC58-40B9-B34F-0DE0F08A18B9}" dt="2021-07-20T06:26:26.633" v="98" actId="1076"/>
          <ac:picMkLst>
            <pc:docMk/>
            <pc:sldMk cId="4016309163" sldId="354"/>
            <ac:picMk id="2" creationId="{364C7249-3E85-4ABA-B32E-37CA6682C577}"/>
          </ac:picMkLst>
        </pc:picChg>
        <pc:picChg chg="add mod">
          <ac:chgData name="Ania Kam" userId="6afabc1bc8cfed39" providerId="LiveId" clId="{CCA9E1A7-AC58-40B9-B34F-0DE0F08A18B9}" dt="2021-07-20T06:25:12.170" v="92" actId="164"/>
          <ac:picMkLst>
            <pc:docMk/>
            <pc:sldMk cId="4016309163" sldId="354"/>
            <ac:picMk id="6" creationId="{97B1A293-BA68-43CF-BDFA-E6678E4B518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0A94-535E-A242-8751-E65D819C19D3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2F98-C731-A94C-AA10-6D9C96A04D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5BBB-A885-FB47-A586-C46B257BEE92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4B2F-0019-C942-9AE2-8EB4A07943DA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b="1" i="1" noProof="0" dirty="0"/>
              <a:t>OPCIONAL – remover </a:t>
            </a:r>
            <a:r>
              <a:rPr lang="es-PA" b="1" i="1" noProof="0" dirty="0" err="1"/>
              <a:t>diapositive</a:t>
            </a:r>
            <a:r>
              <a:rPr lang="es-PA" b="1" i="1" noProof="0" dirty="0"/>
              <a:t> si no se utiliza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/>
              <a:t>En mayo de 2021, todavía no tenemos los números del censo actualizados para compartir con todos. Actualice estos números una vez que salga la información actualizada</a:t>
            </a:r>
            <a:r>
              <a:rPr lang="en-US" b="1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Feel free to add your own categories and make this whatever you want it to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also available on YouTube: https://www.youtube.com/watch?v=nkgZ2lI0aDc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7.png"/><Relationship Id="rId4" Type="http://schemas.openxmlformats.org/officeDocument/2006/relationships/image" Target="../media/image3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3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png"/><Relationship Id="rId4" Type="http://schemas.openxmlformats.org/officeDocument/2006/relationships/image" Target="../media/image3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63700"/>
            <a:ext cx="4444423" cy="2024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005" y="1908729"/>
            <a:ext cx="7553989" cy="279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7565" y="1870676"/>
            <a:ext cx="4155060" cy="6005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8751" y="1597893"/>
            <a:ext cx="6650779" cy="6087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076" y="2411326"/>
            <a:ext cx="4734023" cy="5316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682" y="2413330"/>
            <a:ext cx="4699420" cy="6151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0505" y="1951201"/>
            <a:ext cx="5680460" cy="6301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1662" y="2295877"/>
            <a:ext cx="680467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394"/>
            <a:ext cx="1231119" cy="1126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991" y="236301"/>
            <a:ext cx="1502456" cy="92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08284"/>
            <a:ext cx="3371696" cy="18207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9" y="1506049"/>
            <a:ext cx="4354144" cy="1478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213513" cy="1589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7" y="332901"/>
            <a:ext cx="630382" cy="630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" y="0"/>
            <a:ext cx="963283" cy="9632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drawing, computer&#10;&#10;Description automatically generated"/>
          <p:cNvPicPr>
            <a:picLocks noChangeAspect="1"/>
          </p:cNvPicPr>
          <p:nvPr userDrawn="1"/>
        </p:nvPicPr>
        <p:blipFill rotWithShape="1">
          <a:blip r:embed="rId2"/>
          <a:srcRect r="10855"/>
          <a:stretch>
            <a:fillRect/>
          </a:stretch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, computer&#10;&#10;Description automatically generated"/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lock&#10;&#10;Description automatically generated"/>
          <p:cNvPicPr>
            <a:picLocks noChangeAspect="1"/>
          </p:cNvPicPr>
          <p:nvPr userDrawn="1"/>
        </p:nvPicPr>
        <p:blipFill rotWithShape="1">
          <a:blip r:embed="rId2"/>
          <a:srcRect l="6908" r="48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/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rawing&#10;&#10;Description automatically generated"/>
          <p:cNvPicPr>
            <a:picLocks noChangeAspect="1"/>
          </p:cNvPicPr>
          <p:nvPr userDrawn="1"/>
        </p:nvPicPr>
        <p:blipFill rotWithShape="1">
          <a:blip r:embed="rId2"/>
          <a:srcRect l="3748" r="-3748"/>
          <a:stretch>
            <a:fillRect/>
          </a:stretch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/>
          <p:cNvPicPr>
            <a:picLocks noChangeAspect="1"/>
          </p:cNvPicPr>
          <p:nvPr userDrawn="1"/>
        </p:nvPicPr>
        <p:blipFill rotWithShape="1">
          <a:blip r:embed="rId2"/>
          <a:srcRect l="5859" r="-5859"/>
          <a:stretch>
            <a:fillRect/>
          </a:stretch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54" y="229946"/>
            <a:ext cx="1647295" cy="10295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2639" y="279641"/>
            <a:ext cx="1139264" cy="1149029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755" y="217853"/>
            <a:ext cx="1687533" cy="104026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308013"/>
            <a:ext cx="1066687" cy="1120656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989" y="216930"/>
            <a:ext cx="1774711" cy="103048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526" y="293054"/>
            <a:ext cx="1159051" cy="1217694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610380" cy="10426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93144"/>
            <a:ext cx="1105907" cy="116186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527842" cy="10417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5946" y="293080"/>
            <a:ext cx="1190524" cy="120072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229461"/>
            <a:ext cx="1540109" cy="103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84878"/>
            <a:ext cx="1118563" cy="112815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49700" y="1174266"/>
            <a:ext cx="5532230" cy="55796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04181" y="1249611"/>
            <a:ext cx="4956313" cy="52070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lamp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5470" y="1513925"/>
            <a:ext cx="5267739" cy="55342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589946" cy="2024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8843" y="1115983"/>
            <a:ext cx="5314122" cy="5582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9395" y="1304925"/>
            <a:ext cx="5573086" cy="56208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3814" y="1304925"/>
            <a:ext cx="5658116" cy="57066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drawing, computer&#10;&#10;Description automatically generated"/>
          <p:cNvPicPr>
            <a:picLocks noChangeAspect="1"/>
          </p:cNvPicPr>
          <p:nvPr userDrawn="1"/>
        </p:nvPicPr>
        <p:blipFill rotWithShape="1">
          <a:blip r:embed="rId2"/>
          <a:srcRect r="10855"/>
          <a:stretch>
            <a:fillRect/>
          </a:stretch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378090" cy="13565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056495" cy="1380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08284"/>
            <a:ext cx="4378090" cy="145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436" y="1884218"/>
            <a:ext cx="7309617" cy="2808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37" y="1893455"/>
            <a:ext cx="6902125" cy="279919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90783"/>
            <a:ext cx="1635028" cy="102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dropbox.com/sh/1suf81qstl81c2m/AACt8VEKZoxHvovgqIuyzH2Ea?dl=0&amp;preview=Unified+Leadership+-+Let+them+lead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specialolympics.qualtrics.com/jfe/form/SV_5cZHOzU0qemAkDP" TargetMode="Externa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64C7249-3E85-4ABA-B32E-37CA6682C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4" r="-2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2AA5C91-24CA-43B6-B59B-C2ED0D0C1937}"/>
              </a:ext>
            </a:extLst>
          </p:cNvPr>
          <p:cNvSpPr txBox="1"/>
          <p:nvPr/>
        </p:nvSpPr>
        <p:spPr>
          <a:xfrm>
            <a:off x="122514" y="332389"/>
            <a:ext cx="260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B0129-5AA4-4A0A-86F5-8DFF8380251D}"/>
              </a:ext>
            </a:extLst>
          </p:cNvPr>
          <p:cNvSpPr txBox="1"/>
          <p:nvPr/>
        </p:nvSpPr>
        <p:spPr>
          <a:xfrm>
            <a:off x="304800" y="1328612"/>
            <a:ext cx="4522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方向指引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C264C0-579B-43CC-83D7-A6CC27B33790}"/>
              </a:ext>
            </a:extLst>
          </p:cNvPr>
          <p:cNvSpPr txBox="1"/>
          <p:nvPr/>
        </p:nvSpPr>
        <p:spPr>
          <a:xfrm>
            <a:off x="370717" y="5624941"/>
            <a:ext cx="471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运动员领导力入门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0574EFF-CE4F-489C-9D64-63A0FFE4C515}"/>
              </a:ext>
            </a:extLst>
          </p:cNvPr>
          <p:cNvGrpSpPr/>
          <p:nvPr/>
        </p:nvGrpSpPr>
        <p:grpSpPr>
          <a:xfrm>
            <a:off x="436033" y="3635422"/>
            <a:ext cx="2381290" cy="2359543"/>
            <a:chOff x="436033" y="3635422"/>
            <a:chExt cx="2381290" cy="2359543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3072742-98F1-4928-8DD1-7C90B0A69842}"/>
                </a:ext>
              </a:extLst>
            </p:cNvPr>
            <p:cNvSpPr/>
            <p:nvPr/>
          </p:nvSpPr>
          <p:spPr>
            <a:xfrm>
              <a:off x="788176" y="3979380"/>
              <a:ext cx="1641515" cy="1645561"/>
            </a:xfrm>
            <a:prstGeom prst="rect">
              <a:avLst/>
            </a:prstGeom>
            <a:solidFill>
              <a:srgbClr val="1995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7B1A293-BA68-43CF-BDFA-E6678E4B5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33" y="3635422"/>
              <a:ext cx="2381290" cy="23595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1630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/>
          <p:nvPr/>
        </p:nvSpPr>
        <p:spPr>
          <a:xfrm>
            <a:off x="914400" y="431442"/>
            <a:ext cx="7111999" cy="508357"/>
          </a:xfrm>
          <a:prstGeom prst="rect">
            <a:avLst/>
          </a:prstGeom>
        </p:spPr>
        <p:txBody>
          <a:bodyPr/>
          <a:lstStyle>
            <a:lvl1pPr marL="241300" indent="-241300" algn="l" rtl="0" eaLnBrk="1" fontAlgn="base" hangingPunct="1">
              <a:lnSpc>
                <a:spcPct val="110000"/>
              </a:lnSpc>
              <a:spcBef>
                <a:spcPts val="845"/>
              </a:spcBef>
              <a:spcAft>
                <a:spcPct val="0"/>
              </a:spcAft>
              <a:defRPr sz="2530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50" indent="-285750" algn="l" rtl="0" eaLnBrk="1" fontAlgn="base" hangingPunct="1">
              <a:lnSpc>
                <a:spcPct val="110000"/>
              </a:lnSpc>
              <a:spcBef>
                <a:spcPts val="845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0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94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94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94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5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6pPr>
            <a:lvl7pPr marL="117856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7pPr>
            <a:lvl8pPr marL="149987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8pPr>
            <a:lvl9pPr marL="1821815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9pPr>
          </a:lstStyle>
          <a:p>
            <a:pPr marL="180975" indent="-180975" defTabSz="685800">
              <a:spcBef>
                <a:spcPts val="635"/>
              </a:spcBef>
            </a:pPr>
            <a:r>
              <a:rPr lang="zh-CN" altLang="es-PA" sz="3200" b="1" kern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特奥会的使命宣言</a:t>
            </a:r>
            <a:endParaRPr lang="es-PA" sz="3200" b="1" kern="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6" name="Content Placeholder 2"/>
          <p:cNvSpPr txBox="1"/>
          <p:nvPr/>
        </p:nvSpPr>
        <p:spPr>
          <a:xfrm>
            <a:off x="355599" y="1874639"/>
            <a:ext cx="8435704" cy="31087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通过丰富多样的</a:t>
            </a:r>
            <a:r>
              <a:rPr lang="en-US" sz="2800" b="1" dirty="0">
                <a:solidFill>
                  <a:srgbClr val="668CC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运动项目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，为智障</a:t>
            </a:r>
            <a:r>
              <a:rPr 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儿童和成人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参与日常</a:t>
            </a:r>
            <a:r>
              <a:rPr lang="en-US" sz="2800" b="1" dirty="0">
                <a:solidFill>
                  <a:srgbClr val="668CC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训练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及</a:t>
            </a:r>
            <a:r>
              <a:rPr 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竞赛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创造条件和机会，使他们</a:t>
            </a:r>
            <a:r>
              <a:rPr 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发挥潜能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en-US" sz="2800" b="1" dirty="0">
                <a:solidFill>
                  <a:srgbClr val="668CC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勇敢表现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，在参与中与</a:t>
            </a:r>
            <a:r>
              <a:rPr lang="en-US" sz="2800" b="1" dirty="0">
                <a:solidFill>
                  <a:srgbClr val="668CC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家人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、其他运动员及整个社区</a:t>
            </a:r>
            <a:r>
              <a:rPr 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分享快乐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sz="2800" b="1" dirty="0">
                <a:solidFill>
                  <a:srgbClr val="668CC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交流技艺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sz="2800" b="1" dirty="0">
                <a:solidFill>
                  <a:srgbClr val="668CC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增进友谊</a:t>
            </a:r>
            <a:r>
              <a:rPr 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C16C2EA8-14A9-4FC0-829D-81FFC7E0B782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6841" y="1304367"/>
            <a:ext cx="8334704" cy="391927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特奥会为</a:t>
            </a:r>
            <a:r>
              <a:rPr lang="es-PA" sz="28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各个能力级别</a:t>
            </a: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的运动员设置了丰富多样的</a:t>
            </a:r>
            <a:r>
              <a:rPr lang="zh-CN" altLang="es-PA" sz="2800" dirty="0">
                <a:latin typeface="楷体" panose="02010609060101010101" pitchFamily="49" charset="-122"/>
                <a:ea typeface="楷体" panose="02010609060101010101" pitchFamily="49" charset="-122"/>
              </a:rPr>
              <a:t>运动</a:t>
            </a: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项目</a:t>
            </a:r>
            <a:r>
              <a:rPr lang="es-PA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运动员</a:t>
            </a:r>
            <a:r>
              <a:rPr lang="es-PA" sz="28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根据能力不同</a:t>
            </a: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进行</a:t>
            </a:r>
            <a:r>
              <a:rPr lang="es-PA" sz="28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分组</a:t>
            </a:r>
            <a:r>
              <a:rPr lang="es-PA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参与比赛的</a:t>
            </a:r>
            <a:r>
              <a:rPr lang="es-PA" sz="28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所有</a:t>
            </a:r>
            <a:r>
              <a:rPr lang="zh-CN" altLang="es-PA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运动员</a:t>
            </a: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都可获得奖品</a:t>
            </a:r>
            <a:r>
              <a:rPr lang="es-PA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特奥会对参与训练或比赛的</a:t>
            </a:r>
            <a:r>
              <a:rPr lang="es-PA" sz="28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运动员</a:t>
            </a: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及其家人</a:t>
            </a:r>
            <a:r>
              <a:rPr lang="es-PA" sz="28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不收取任何费用</a:t>
            </a:r>
            <a:r>
              <a:rPr lang="es-PA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s-PA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s-PA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6" name="文本框 2"/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运动员领导力</a:t>
            </a:r>
          </a:p>
        </p:txBody>
      </p:sp>
      <p:sp>
        <p:nvSpPr>
          <p:cNvPr id="7" name="Title 1"/>
          <p:cNvSpPr txBox="1"/>
          <p:nvPr/>
        </p:nvSpPr>
        <p:spPr bwMode="auto">
          <a:xfrm>
            <a:off x="1103712" y="413391"/>
            <a:ext cx="7125887" cy="4250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8100" tIns="38100" rIns="38100" bIns="38100" numCol="1" anchor="b" anchorCtr="0" compatLnSpc="1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0">
                <a:solidFill>
                  <a:schemeClr val="bg1"/>
                </a:solidFill>
                <a:latin typeface="Ubuntu"/>
                <a:ea typeface="+mj-ea"/>
                <a:cs typeface="Ubuntu"/>
                <a:sym typeface="Ubuntu Light" panose="020B0304030602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5pPr>
            <a:lvl6pPr marL="321310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6pPr>
            <a:lvl7pPr marL="642620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7pPr>
            <a:lvl8pPr marL="964565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8pPr>
            <a:lvl9pPr marL="1285875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panose="020B0304030602030204" pitchFamily="34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9pPr>
          </a:lstStyle>
          <a:p>
            <a:pPr defTabSz="685800"/>
            <a:r>
              <a:rPr lang="zh-CN" sz="3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特奥会有什么特殊性</a:t>
            </a:r>
            <a:r>
              <a:rPr lang="es-PA" altLang="zh-CN" sz="3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?</a:t>
            </a:r>
            <a:endParaRPr lang="es-PA" sz="3200" kern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0524" y="464590"/>
            <a:ext cx="7903369" cy="629841"/>
          </a:xfrm>
          <a:prstGeom prst="rect">
            <a:avLst/>
          </a:prstGeom>
        </p:spPr>
        <p:txBody>
          <a:bodyPr/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年全球数据</a:t>
            </a:r>
            <a:endParaRPr lang="es-PA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006"/>
          <a:stretch>
            <a:fillRect/>
          </a:stretch>
        </p:blipFill>
        <p:spPr>
          <a:xfrm>
            <a:off x="7472855" y="3850124"/>
            <a:ext cx="1471037" cy="23235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7764CC84-404E-4A94-A2AF-76B82146E106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0210" y="1381125"/>
            <a:ext cx="7604237" cy="4292600"/>
          </a:xfrm>
          <a:prstGeom prst="rect">
            <a:avLst/>
          </a:prstGeom>
        </p:spPr>
        <p:txBody>
          <a:bodyPr/>
          <a:lstStyle/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有___ 个国家和地区成立了特奥组织</a:t>
            </a:r>
            <a:endParaRPr lang="es-PA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___ </a:t>
            </a:r>
            <a:r>
              <a:rPr lang="zh-CN" alt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多万</a:t>
            </a:r>
            <a:r>
              <a:rPr lang="es-PA" sz="2600" dirty="0" err="1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名运动员参加过特奥会</a:t>
            </a:r>
            <a:endParaRPr lang="es-PA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其中</a:t>
            </a:r>
            <a:r>
              <a:rPr lang="zh-CN" alt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年轻</a:t>
            </a: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运动员超过___</a:t>
            </a:r>
            <a:r>
              <a:rPr lang="zh-CN" alt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名</a:t>
            </a: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endParaRPr lang="es-PA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每年的赛事活动超过___ 场</a:t>
            </a:r>
            <a:endParaRPr lang="es-PA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有超过___ 名运动员领导者担任着重要角色</a:t>
            </a:r>
            <a:endParaRPr lang="es-PA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有接近___ 名</a:t>
            </a:r>
            <a:r>
              <a:rPr lang="zh-CN" alt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年轻</a:t>
            </a:r>
            <a:r>
              <a:rPr lang="es-PA" sz="26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运动员领导者</a:t>
            </a:r>
            <a:endParaRPr lang="es-PA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endParaRPr lang="es-PA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" name="Imagen 9" descr="Aplicación&#10;&#10;Descripción generada automáticamente con confianza baja">
            <a:extLst>
              <a:ext uri="{FF2B5EF4-FFF2-40B4-BE49-F238E27FC236}">
                <a16:creationId xmlns:a16="http://schemas.microsoft.com/office/drawing/2014/main" id="{1FD85226-D767-4C39-9395-09F826C44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00" t="54146" r="7411" b="7340"/>
          <a:stretch/>
        </p:blipFill>
        <p:spPr>
          <a:xfrm>
            <a:off x="6508376" y="3429000"/>
            <a:ext cx="2578126" cy="290032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D1EA209-4AA8-4459-AB67-023F45D1931A}"/>
              </a:ext>
            </a:extLst>
          </p:cNvPr>
          <p:cNvSpPr txBox="1"/>
          <p:nvPr/>
        </p:nvSpPr>
        <p:spPr>
          <a:xfrm>
            <a:off x="7540348" y="5073560"/>
            <a:ext cx="14035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年全球数据</a:t>
            </a:r>
            <a:br>
              <a:rPr lang="es-PA" sz="2800" b="1" dirty="0">
                <a:solidFill>
                  <a:srgbClr val="C00000"/>
                </a:solidFill>
              </a:rPr>
            </a:br>
            <a:endParaRPr lang="es-PA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7AA236FD-686D-41A7-8D70-8B5D59BB1331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pic>
        <p:nvPicPr>
          <p:cNvPr id="9" name="Imagen 8" descr="Aplicación&#10;&#10;Descripción generada automáticamente con confianza baja">
            <a:extLst>
              <a:ext uri="{FF2B5EF4-FFF2-40B4-BE49-F238E27FC236}">
                <a16:creationId xmlns:a16="http://schemas.microsoft.com/office/drawing/2014/main" id="{602C3B3C-48CF-48E3-AE4F-B0C61B985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00" t="54146" r="7411" b="7340"/>
          <a:stretch/>
        </p:blipFill>
        <p:spPr>
          <a:xfrm>
            <a:off x="6508376" y="3429000"/>
            <a:ext cx="2578126" cy="290032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DB7DBBC-1CEE-4233-A00F-ABDBF722932F}"/>
              </a:ext>
            </a:extLst>
          </p:cNvPr>
          <p:cNvSpPr txBox="1"/>
          <p:nvPr/>
        </p:nvSpPr>
        <p:spPr>
          <a:xfrm>
            <a:off x="7540348" y="5073560"/>
            <a:ext cx="14035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年全球数据</a:t>
            </a:r>
            <a:br>
              <a:rPr lang="es-PA" sz="2800" b="1" dirty="0">
                <a:solidFill>
                  <a:srgbClr val="C00000"/>
                </a:solidFill>
              </a:rPr>
            </a:br>
            <a:endParaRPr lang="es-PA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3628" y="1244497"/>
            <a:ext cx="7709337" cy="3348038"/>
          </a:xfrm>
          <a:prstGeom prst="rect">
            <a:avLst/>
          </a:prstGeom>
        </p:spPr>
        <p:txBody>
          <a:bodyPr/>
          <a:lstStyle/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有216个国家和地区成立了特奥组织</a:t>
            </a: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570多万名运动员参加过特奥会</a:t>
            </a: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其中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年轻</a:t>
            </a: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运动员超过50万</a:t>
            </a: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每年的赛事活动超过10万场</a:t>
            </a: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有超过5万名运动员领导者担任着重要角色</a:t>
            </a: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有接近10万名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年轻</a:t>
            </a: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运动员领导者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6E263A-5659-4B38-85EB-DA1ACA4A96D5}"/>
              </a:ext>
            </a:extLst>
          </p:cNvPr>
          <p:cNvSpPr txBox="1">
            <a:spLocks/>
          </p:cNvSpPr>
          <p:nvPr/>
        </p:nvSpPr>
        <p:spPr>
          <a:xfrm>
            <a:off x="1040524" y="464590"/>
            <a:ext cx="7903369" cy="62984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年全球数据</a:t>
            </a:r>
            <a:endParaRPr lang="es-PA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FDAC8165-4394-4E04-90B6-E3419D8CC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12" t="45520" r="6000" b="13224"/>
          <a:stretch/>
        </p:blipFill>
        <p:spPr>
          <a:xfrm>
            <a:off x="5389582" y="2929868"/>
            <a:ext cx="3345628" cy="2489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5346" y="467168"/>
            <a:ext cx="7903369" cy="402374"/>
          </a:xfrm>
          <a:prstGeom prst="rect">
            <a:avLst/>
          </a:prstGeom>
        </p:spPr>
        <p:txBody>
          <a:bodyPr/>
          <a:lstStyle/>
          <a:p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你所在特奥会组织的信息和数据</a:t>
            </a:r>
            <a:br>
              <a:rPr lang="es-PA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4701" y="1670463"/>
            <a:ext cx="7163330" cy="3348038"/>
          </a:xfrm>
          <a:prstGeom prst="rect">
            <a:avLst/>
          </a:prstGeom>
        </p:spPr>
        <p:txBody>
          <a:bodyPr/>
          <a:lstStyle/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有</a:t>
            </a:r>
            <a:r>
              <a:rPr 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(#)</a:t>
            </a: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多名运动员</a:t>
            </a:r>
            <a:endParaRPr lang="es-PA" sz="2800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年轻年运动员</a:t>
            </a:r>
            <a:r>
              <a:rPr 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(#) </a:t>
            </a: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名</a:t>
            </a:r>
            <a:endParaRPr lang="es-PA" sz="2800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举办了</a:t>
            </a:r>
            <a:r>
              <a:rPr 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(#)</a:t>
            </a: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场比赛</a:t>
            </a:r>
            <a:endParaRPr lang="es-PA" sz="2800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有</a:t>
            </a:r>
            <a:r>
              <a:rPr 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(#) </a:t>
            </a: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名运动领导者</a:t>
            </a:r>
            <a:endParaRPr lang="es-PA" sz="2800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有</a:t>
            </a:r>
            <a:r>
              <a:rPr 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(#) </a:t>
            </a:r>
            <a:r>
              <a:rPr lang="zh-CN" altLang="es-PA" sz="2800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名年轻领导者</a:t>
            </a:r>
            <a:endParaRPr lang="es-PA" sz="2800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86080" indent="-386080">
              <a:lnSpc>
                <a:spcPct val="150000"/>
              </a:lnSpc>
              <a:buFont typeface="+mj-lt"/>
              <a:buAutoNum type="arabicPeriod"/>
            </a:pPr>
            <a:endParaRPr lang="es-PA" sz="2800" dirty="0">
              <a:highlight>
                <a:srgbClr val="FFFFFF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s-PA" sz="2800" dirty="0">
              <a:highlight>
                <a:srgbClr val="FFFFFF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70B20812-9E06-4E57-AB67-F6D2D6776F7C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826FBB-CB4B-4F55-94AA-8EBE0E6B5176}"/>
              </a:ext>
            </a:extLst>
          </p:cNvPr>
          <p:cNvSpPr txBox="1"/>
          <p:nvPr/>
        </p:nvSpPr>
        <p:spPr>
          <a:xfrm>
            <a:off x="6468797" y="3968779"/>
            <a:ext cx="19278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s-PA" sz="20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你所在特奥会组织的数据</a:t>
            </a:r>
            <a:endParaRPr lang="es-PA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1506"/>
            <a:ext cx="8410904" cy="994172"/>
          </a:xfrm>
          <a:prstGeom prst="rect">
            <a:avLst/>
          </a:prstGeom>
        </p:spPr>
        <p:txBody>
          <a:bodyPr/>
          <a:lstStyle/>
          <a:p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</a:t>
            </a:r>
            <a:r>
              <a:rPr 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</a:t>
            </a:r>
            <a:r>
              <a:rPr 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es-PA" sz="4000"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</a:t>
            </a:r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的定义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5110"/>
            <a:ext cx="7886700" cy="326350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s-PA" sz="32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在本课中你们将：</a:t>
            </a:r>
            <a:endParaRPr lang="es-PA" altLang="zh-CN" sz="3200" b="1" u="sng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学习运动员领导的</a:t>
            </a:r>
            <a:r>
              <a:rPr lang="en-US" altLang="zh-CN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个指导原则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A78D7C4-9E95-4A4B-AE7A-36BAF23FD955}"/>
              </a:ext>
            </a:extLst>
          </p:cNvPr>
          <p:cNvGrpSpPr/>
          <p:nvPr/>
        </p:nvGrpSpPr>
        <p:grpSpPr>
          <a:xfrm>
            <a:off x="5709721" y="3621901"/>
            <a:ext cx="3307466" cy="2096823"/>
            <a:chOff x="1452910" y="4193245"/>
            <a:chExt cx="3307466" cy="2096823"/>
          </a:xfrm>
        </p:grpSpPr>
        <p:pic>
          <p:nvPicPr>
            <p:cNvPr id="13" name="Imagen 12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51C8B71E-42E4-4D41-AA82-351F32899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89" t="27049" r="14582" b="14244"/>
            <a:stretch/>
          </p:blipFill>
          <p:spPr>
            <a:xfrm>
              <a:off x="1452910" y="4193245"/>
              <a:ext cx="3265832" cy="2096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18F3F09-4910-4C4E-A00A-2AA5CD051B7E}"/>
                </a:ext>
              </a:extLst>
            </p:cNvPr>
            <p:cNvSpPr/>
            <p:nvPr/>
          </p:nvSpPr>
          <p:spPr>
            <a:xfrm>
              <a:off x="1721424" y="4491676"/>
              <a:ext cx="1025922" cy="61555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" sz="2000" dirty="0">
                  <a:ln w="0"/>
                  <a:solidFill>
                    <a:srgbClr val="1C978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3 </a:t>
              </a:r>
              <a:r>
                <a:rPr lang="zh-CN" altLang="es-ES" sz="2000" dirty="0">
                  <a:ln w="0"/>
                  <a:solidFill>
                    <a:srgbClr val="1C978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个</a:t>
              </a:r>
              <a:endParaRPr lang="es-PA" altLang="zh-CN" sz="2000" dirty="0">
                <a:ln w="0"/>
                <a:solidFill>
                  <a:srgbClr val="1C97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  <a:p>
              <a:pPr algn="ctr"/>
              <a:r>
                <a:rPr lang="zh-CN" altLang="es-ES" sz="2000" dirty="0">
                  <a:ln w="0"/>
                  <a:solidFill>
                    <a:srgbClr val="1C978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指导原则</a:t>
              </a:r>
              <a:endParaRPr lang="es-ES" sz="2000" b="0" cap="none" spc="0" dirty="0">
                <a:ln w="0"/>
                <a:solidFill>
                  <a:srgbClr val="1C97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E86AA42-F07E-4B3C-8113-8DB1CB92E9BE}"/>
                </a:ext>
              </a:extLst>
            </p:cNvPr>
            <p:cNvSpPr/>
            <p:nvPr/>
          </p:nvSpPr>
          <p:spPr>
            <a:xfrm>
              <a:off x="2759935" y="5651326"/>
              <a:ext cx="3590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zh-CN" altLang="es-ES" sz="14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培训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141C98B-D949-48EB-8EF3-637C4F47ABA0}"/>
                </a:ext>
              </a:extLst>
            </p:cNvPr>
            <p:cNvSpPr/>
            <p:nvPr/>
          </p:nvSpPr>
          <p:spPr>
            <a:xfrm>
              <a:off x="3144549" y="4691731"/>
              <a:ext cx="897682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zh-CN" altLang="es-ES" sz="14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教育和认知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43AD3E1-A946-458F-8C75-7F01F9C37499}"/>
                </a:ext>
              </a:extLst>
            </p:cNvPr>
            <p:cNvSpPr/>
            <p:nvPr/>
          </p:nvSpPr>
          <p:spPr>
            <a:xfrm>
              <a:off x="4042231" y="5676499"/>
              <a:ext cx="718145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zh-CN" altLang="es-ES" sz="14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领导角色</a:t>
              </a:r>
              <a:endParaRPr lang="es-ES" sz="1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AD0E8C11-5666-4908-8A04-51B7376A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9" t="27049" r="14582" b="14244"/>
          <a:stretch/>
        </p:blipFill>
        <p:spPr>
          <a:xfrm>
            <a:off x="1751080" y="1599295"/>
            <a:ext cx="6112726" cy="3924667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1174180" y="351019"/>
            <a:ext cx="7903369" cy="40237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指导原则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1649620-7389-42CE-9E54-FF129BEBE80D}"/>
              </a:ext>
            </a:extLst>
          </p:cNvPr>
          <p:cNvSpPr/>
          <p:nvPr/>
        </p:nvSpPr>
        <p:spPr>
          <a:xfrm>
            <a:off x="1052133" y="2752399"/>
            <a:ext cx="296600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3600" dirty="0">
                <a:ln w="0"/>
                <a:solidFill>
                  <a:srgbClr val="1C97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 </a:t>
            </a:r>
            <a:r>
              <a:rPr lang="zh-CN" altLang="es-ES" sz="3600" dirty="0">
                <a:ln w="0"/>
                <a:solidFill>
                  <a:srgbClr val="1C97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个指导原则</a:t>
            </a:r>
            <a:endParaRPr lang="es-ES" sz="3600" b="0" cap="none" spc="0" dirty="0">
              <a:ln w="0"/>
              <a:solidFill>
                <a:srgbClr val="1C978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D1B5EA-F103-4F31-958E-E957D7F1FEC2}"/>
              </a:ext>
            </a:extLst>
          </p:cNvPr>
          <p:cNvSpPr/>
          <p:nvPr/>
        </p:nvSpPr>
        <p:spPr>
          <a:xfrm>
            <a:off x="4315519" y="4302755"/>
            <a:ext cx="512961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l"/>
            <a:r>
              <a:rPr lang="zh-CN" altLang="es-E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培训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CC9B272-9EEA-4CF3-A723-D486DAA3E065}"/>
              </a:ext>
            </a:extLst>
          </p:cNvPr>
          <p:cNvSpPr/>
          <p:nvPr/>
        </p:nvSpPr>
        <p:spPr>
          <a:xfrm>
            <a:off x="5125865" y="2444622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zh-CN" altLang="es-E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教育和认知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83314E-09A8-4F08-A666-F1A425B42D86}"/>
              </a:ext>
            </a:extLst>
          </p:cNvPr>
          <p:cNvSpPr/>
          <p:nvPr/>
        </p:nvSpPr>
        <p:spPr>
          <a:xfrm>
            <a:off x="6869057" y="4381154"/>
            <a:ext cx="1025922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zh-CN" altLang="es-E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领导角色</a:t>
            </a:r>
            <a:endParaRPr lang="es-ES" sz="2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id="{0E69E14C-FD33-4D40-ACD1-93A49057BB77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164021" y="347735"/>
            <a:ext cx="7903369" cy="112033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教育和认知</a:t>
            </a:r>
            <a:r>
              <a:rPr lang="es-PA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统一领导</a:t>
            </a:r>
            <a:endParaRPr lang="es-PA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 descr="Unified Leadership video on YouTube"/>
          <p:cNvPicPr>
            <a:picLocks noChangeAspect="1"/>
          </p:cNvPicPr>
          <p:nvPr/>
        </p:nvPicPr>
        <p:blipFill rotWithShape="1">
          <a:blip r:embed="rId3"/>
          <a:srcRect l="54100" t="44537" r="23235" b="27135"/>
          <a:stretch/>
        </p:blipFill>
        <p:spPr>
          <a:xfrm>
            <a:off x="756745" y="1375794"/>
            <a:ext cx="7123384" cy="5008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8099" y="6064717"/>
            <a:ext cx="311005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s-PA" dirty="0">
                <a:latin typeface="KaiTi" panose="02010609060101010101" pitchFamily="49" charset="-122"/>
                <a:ea typeface="KaiTi" panose="02010609060101010101" pitchFamily="49" charset="-122"/>
              </a:rPr>
              <a:t>统一领导</a:t>
            </a:r>
            <a:r>
              <a:rPr lang="zh-CN" altLang="es-PA" dirty="0">
                <a:latin typeface="KaiTi" panose="02010609060101010101" pitchFamily="49" charset="-122"/>
                <a:ea typeface="KaiTi" panose="02010609060101010101" pitchFamily="49" charset="-122"/>
                <a:sym typeface="+mn-ea"/>
                <a:hlinkClick r:id="rId4"/>
              </a:rPr>
              <a:t>视频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0618C0E-4870-419A-BED1-9E48F4854765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5310" y="1531583"/>
            <a:ext cx="8361680" cy="3108722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es-PA" sz="3200" b="1" u="sng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培训：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32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r>
              <a:rPr lang="zh-CN" altLang="es-PA" sz="32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运动员</a:t>
            </a:r>
            <a:r>
              <a:rPr lang="zh-CN" altLang="es-PA" sz="3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可以选择</a:t>
            </a:r>
            <a:r>
              <a:rPr lang="zh-CN" altLang="es-PA" sz="32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如何、在哪里担任特奥会领导职务。为了能够胜任自己所选的岗位，你需要</a:t>
            </a:r>
            <a:r>
              <a:rPr lang="zh-CN" altLang="es-PA" sz="3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进行认知和技能方面的培训</a:t>
            </a:r>
            <a:r>
              <a:rPr lang="zh-CN" altLang="es-PA" sz="32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。</a:t>
            </a:r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5014" y="424718"/>
            <a:ext cx="7539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Gill Sans" charset="0"/>
              </a:rPr>
              <a:t>运动员领导的指导原则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0AEEA00D-3E65-4B58-A52E-2EB50CB0FAAC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D52C835B-0CDD-4EEE-A55F-505DE6EFFDFE}"/>
              </a:ext>
            </a:extLst>
          </p:cNvPr>
          <p:cNvSpPr txBox="1">
            <a:spLocks/>
          </p:cNvSpPr>
          <p:nvPr/>
        </p:nvSpPr>
        <p:spPr>
          <a:xfrm>
            <a:off x="1098331" y="320361"/>
            <a:ext cx="6947338" cy="425054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zh-CN" altLang="es-PA" sz="32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Gill Sans" charset="0"/>
              </a:rPr>
              <a:t>运动员领导的指导原则</a:t>
            </a:r>
            <a:endParaRPr lang="es-PA" sz="3200" b="1" dirty="0">
              <a:solidFill>
                <a:srgbClr val="000000"/>
              </a:solidFill>
              <a:latin typeface="KaiTi" panose="02010609060101010101" pitchFamily="49" charset="-122"/>
              <a:ea typeface="KaiTi" panose="02010609060101010101" pitchFamily="49" charset="-122"/>
              <a:sym typeface="Gill Sans" charset="0"/>
            </a:endParaRPr>
          </a:p>
        </p:txBody>
      </p:sp>
      <p:sp>
        <p:nvSpPr>
          <p:cNvPr id="30" name="文本框 2">
            <a:extLst>
              <a:ext uri="{FF2B5EF4-FFF2-40B4-BE49-F238E27FC236}">
                <a16:creationId xmlns:a16="http://schemas.microsoft.com/office/drawing/2014/main" id="{89113868-C406-4A01-9127-9D943F4585BA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pic>
        <p:nvPicPr>
          <p:cNvPr id="35" name="Imagen 3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3685B19-A0D7-48D6-A0F6-171C451D9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3" y="1249959"/>
            <a:ext cx="8996374" cy="41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7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4455" y="564349"/>
            <a:ext cx="7886700" cy="557429"/>
          </a:xfrm>
          <a:prstGeom prst="rect">
            <a:avLst/>
          </a:prstGeo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本单元介绍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5925" y="1770077"/>
            <a:ext cx="7886700" cy="4618024"/>
          </a:xfrm>
          <a:prstGeom prst="rect">
            <a:avLst/>
          </a:prstGeom>
        </p:spPr>
        <p:txBody>
          <a:bodyPr>
            <a:normAutofit fontScale="95000"/>
          </a:bodyPr>
          <a:lstStyle/>
          <a:p>
            <a:pPr marL="0" indent="0" algn="just">
              <a:buNone/>
            </a:pPr>
            <a:r>
              <a:rPr lang="zh-CN" altLang="es-PA" sz="2500" b="1" u="sng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在本单元中我们将</a:t>
            </a:r>
            <a:r>
              <a:rPr lang="es-PA" sz="2500" b="1" u="sng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:</a:t>
            </a:r>
            <a:endParaRPr lang="es-PA" sz="2500" b="1" u="sng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sz="2500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解析</a:t>
            </a:r>
            <a:r>
              <a:rPr lang="es-PA" sz="2500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特奥会的使命</a:t>
            </a: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以及它的特殊性。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学习运动员领导方针的基本概念和</a:t>
            </a:r>
            <a:r>
              <a:rPr lang="zh-CN" altLang="es-PA" sz="2500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指导</a:t>
            </a:r>
            <a:r>
              <a:rPr lang="es-PA" sz="2500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原则</a:t>
            </a: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。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了解学员感兴趣的</a:t>
            </a:r>
            <a:r>
              <a:rPr lang="es-PA" sz="2500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运动员领导</a:t>
            </a: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岗位是什么。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写下自己的</a:t>
            </a:r>
            <a:r>
              <a:rPr lang="es-PA" sz="2500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个人使命宣言</a:t>
            </a: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（理想或目标）。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制定自己在运动员领导力提升方面的</a:t>
            </a:r>
            <a:r>
              <a:rPr lang="es-PA" sz="2500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行动计划</a:t>
            </a:r>
            <a:r>
              <a:rPr lang="zh-CN" altLang="es-PA" sz="25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。</a:t>
            </a:r>
            <a:endParaRPr lang="es-PA" sz="25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s-PA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AutoShape 2" descr="https://previews.dropbox.com/p/thumb/AA5UqonZAXUwo6sbSv0AArEacjjX7h5QdUr0FnXtEEkBuoXoUWX5vmXk1Chhin9kBgS4RR0Z5NiDVxDXI4yI8Z2pUa4Ir5_hi_BJJuGH05NuJkBMzPQwu59QjuW6A8YFaT-lVqVlZWO97UDBI7R2SxHYBSbQseKQgC3iHhGomdwrX8cYLX4iwpQpU9K5y6LhQyWaO0s0TTESHq37_LhlaR5YmviifmUUQtQMmv3FoRriZ9MJ1c26yZOawucGk2ErVThk5G8fo3gpmNp16qlziyvVQRgWqipXMJKKfry_KJFqx01q3ngRLbkzqYuSYTeccTEOBWNuqE6Ac270sg57mCve2zEG5Owdlf-zdJcYwlmOfg/p.png?fv_content=true&amp;size_mode=5"/>
          <p:cNvSpPr>
            <a:spLocks noChangeAspect="1" noChangeArrowheads="1"/>
          </p:cNvSpPr>
          <p:nvPr/>
        </p:nvSpPr>
        <p:spPr bwMode="auto">
          <a:xfrm>
            <a:off x="155574" y="23023"/>
            <a:ext cx="617427" cy="6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PA" dirty="0"/>
          </a:p>
        </p:txBody>
      </p:sp>
      <p:sp>
        <p:nvSpPr>
          <p:cNvPr id="5" name="CuadroTexto 4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23EF07EB-D4FC-47B7-B982-4880379AC2F7}"/>
              </a:ext>
            </a:extLst>
          </p:cNvPr>
          <p:cNvSpPr txBox="1"/>
          <p:nvPr/>
        </p:nvSpPr>
        <p:spPr>
          <a:xfrm>
            <a:off x="894701" y="23023"/>
            <a:ext cx="162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erson stands with a microphone in front of a large pad of paper and talks to a group of people.">
            <a:extLst>
              <a:ext uri="{FF2B5EF4-FFF2-40B4-BE49-F238E27FC236}">
                <a16:creationId xmlns:a16="http://schemas.microsoft.com/office/drawing/2014/main" id="{1396EE3C-CD99-49B8-9032-25ACD9A19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r="13290" b="2511"/>
          <a:stretch/>
        </p:blipFill>
        <p:spPr>
          <a:xfrm>
            <a:off x="2389208" y="744417"/>
            <a:ext cx="4365584" cy="536916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EF04539-2F01-481B-BEAC-328A7057AE5F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  <p:extLst>
      <p:ext uri="{BB962C8B-B14F-4D97-AF65-F5344CB8AC3E}">
        <p14:creationId xmlns:p14="http://schemas.microsoft.com/office/powerpoint/2010/main" val="4771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group of people stand around a bocce court and make sure everything looks ready for the competition.">
            <a:extLst>
              <a:ext uri="{FF2B5EF4-FFF2-40B4-BE49-F238E27FC236}">
                <a16:creationId xmlns:a16="http://schemas.microsoft.com/office/drawing/2014/main" id="{F61E98D8-4250-493C-B5D4-CAED2183F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/>
          <a:stretch/>
        </p:blipFill>
        <p:spPr>
          <a:xfrm>
            <a:off x="2336099" y="744417"/>
            <a:ext cx="4471802" cy="536916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12AF2EC-FD3E-45F1-93CE-ED4275155BE1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  <p:extLst>
      <p:ext uri="{BB962C8B-B14F-4D97-AF65-F5344CB8AC3E}">
        <p14:creationId xmlns:p14="http://schemas.microsoft.com/office/powerpoint/2010/main" val="6075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erson stands at a podium and gives a speech to the crowd.">
            <a:extLst>
              <a:ext uri="{FF2B5EF4-FFF2-40B4-BE49-F238E27FC236}">
                <a16:creationId xmlns:a16="http://schemas.microsoft.com/office/drawing/2014/main" id="{6A8AE197-B5DE-48FA-90D1-7B1123CC6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/>
          <a:stretch/>
        </p:blipFill>
        <p:spPr>
          <a:xfrm>
            <a:off x="968311" y="952538"/>
            <a:ext cx="7207378" cy="5410124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08CD6E25-98B3-4C0A-801E-71801D094CE6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  <p:extLst>
      <p:ext uri="{BB962C8B-B14F-4D97-AF65-F5344CB8AC3E}">
        <p14:creationId xmlns:p14="http://schemas.microsoft.com/office/powerpoint/2010/main" val="23366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wo people stand in front of a sign that reads &quot;Fit Families Special Olympics Rwanda&quot; and write on a board in front of an audience.">
            <a:extLst>
              <a:ext uri="{FF2B5EF4-FFF2-40B4-BE49-F238E27FC236}">
                <a16:creationId xmlns:a16="http://schemas.microsoft.com/office/drawing/2014/main" id="{547ABFA0-7D28-4B55-A5C3-2C5D9291E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5454"/>
          <a:stretch/>
        </p:blipFill>
        <p:spPr>
          <a:xfrm>
            <a:off x="968311" y="1087879"/>
            <a:ext cx="7207378" cy="541012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87A1121-8A37-4D97-9168-6CA532A27398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  <p:extLst>
      <p:ext uri="{BB962C8B-B14F-4D97-AF65-F5344CB8AC3E}">
        <p14:creationId xmlns:p14="http://schemas.microsoft.com/office/powerpoint/2010/main" val="14819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>
            <a:extLst>
              <a:ext uri="{FF2B5EF4-FFF2-40B4-BE49-F238E27FC236}">
                <a16:creationId xmlns:a16="http://schemas.microsoft.com/office/drawing/2014/main" id="{7A080D82-52CC-4BB5-96D2-CAF4576C8469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pic>
        <p:nvPicPr>
          <p:cNvPr id="3" name="Picture 1" descr="A person blows a whistle and points at a player.">
            <a:extLst>
              <a:ext uri="{FF2B5EF4-FFF2-40B4-BE49-F238E27FC236}">
                <a16:creationId xmlns:a16="http://schemas.microsoft.com/office/drawing/2014/main" id="{B895CCC0-5850-4517-A3F7-BD181453A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441"/>
          <a:stretch/>
        </p:blipFill>
        <p:spPr>
          <a:xfrm>
            <a:off x="370954" y="1051785"/>
            <a:ext cx="8402092" cy="55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FD9859C2-C932-4676-A027-2FAD47387EB0}"/>
              </a:ext>
            </a:extLst>
          </p:cNvPr>
          <p:cNvSpPr txBox="1">
            <a:spLocks/>
          </p:cNvSpPr>
          <p:nvPr/>
        </p:nvSpPr>
        <p:spPr>
          <a:xfrm>
            <a:off x="1098331" y="320361"/>
            <a:ext cx="6947338" cy="425054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zh-CN" altLang="es-PA" sz="32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Gill Sans" charset="0"/>
              </a:rPr>
              <a:t>运动员领导的指导原则</a:t>
            </a:r>
            <a:endParaRPr lang="es-PA" sz="3200" b="1" dirty="0">
              <a:solidFill>
                <a:srgbClr val="000000"/>
              </a:solidFill>
              <a:latin typeface="KaiTi" panose="02010609060101010101" pitchFamily="49" charset="-122"/>
              <a:ea typeface="KaiTi" panose="02010609060101010101" pitchFamily="49" charset="-122"/>
              <a:sym typeface="Gill Sans" charset="0"/>
            </a:endParaRPr>
          </a:p>
        </p:txBody>
      </p:sp>
      <p:sp>
        <p:nvSpPr>
          <p:cNvPr id="36" name="文本框 2">
            <a:extLst>
              <a:ext uri="{FF2B5EF4-FFF2-40B4-BE49-F238E27FC236}">
                <a16:creationId xmlns:a16="http://schemas.microsoft.com/office/drawing/2014/main" id="{E75EA605-D4F1-4524-BFD8-01BD0B6A9AA8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pic>
        <p:nvPicPr>
          <p:cNvPr id="57" name="Imagen 5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FD85110C-2900-4BE6-9E43-592ED6D5C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3" y="1249959"/>
            <a:ext cx="8988074" cy="42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8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2455" y="1735119"/>
            <a:ext cx="8092190" cy="345699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s-PA" sz="2800" b="1" u="sng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领导角色</a:t>
            </a:r>
            <a:r>
              <a:rPr lang="es-PA" sz="2800" b="1" u="sng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在特奥组织和整个社区创造由智障人士担任的、</a:t>
            </a:r>
            <a:r>
              <a:rPr lang="zh-CN" altLang="es-PA" sz="2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有影响力的重要领导职务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大会由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一名运动员统一领导，且政策的定夺、方针的制定、和团队的管理方面也都由其它运动员实施协助。</a:t>
            </a:r>
            <a:endParaRPr lang="es-PA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s-PA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4927" y="444893"/>
            <a:ext cx="7539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s-PA" sz="32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Gill Sans" charset="0"/>
              </a:rPr>
              <a:t>运动员领导的指导原则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0C8BE5F-091A-4134-9C54-8B74B5260826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352" y="1221422"/>
            <a:ext cx="8332940" cy="2418160"/>
          </a:xfrm>
          <a:prstGeom prst="rect">
            <a:avLst/>
          </a:prstGeom>
        </p:spPr>
        <p:txBody>
          <a:bodyPr/>
          <a:lstStyle/>
          <a:p>
            <a:pPr marL="257175" indent="-257175">
              <a:lnSpc>
                <a:spcPct val="150000"/>
              </a:lnSpc>
            </a:pP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大会的方针，</a:t>
            </a: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从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以前的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“</a:t>
            </a: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为智障人士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提供服务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”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转向</a:t>
            </a:r>
            <a:r>
              <a:rPr lang="en-US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“</a:t>
            </a: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尊重智障人士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尊重他们的经验和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潜能，激发他们进一步发展自己的各项技能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”</a:t>
            </a: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 marL="257175" indent="-257175">
              <a:lnSpc>
                <a:spcPct val="150000"/>
              </a:lnSpc>
            </a:pP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团队领导者应</a:t>
            </a: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倾听运动员的想法，让他们</a:t>
            </a: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亲身参与计划的制定。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0526" y="431951"/>
            <a:ext cx="7539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s-PA" sz="32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Gill Sans" charset="0"/>
              </a:rPr>
              <a:t>组织机构变革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333"/>
          <a:stretch/>
        </p:blipFill>
        <p:spPr>
          <a:xfrm>
            <a:off x="2099401" y="4647303"/>
            <a:ext cx="5197449" cy="15108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156887" y="4858591"/>
            <a:ext cx="1562523" cy="2769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dirty="0">
                <a:solidFill>
                  <a:srgbClr val="1D4180"/>
                </a:solidFill>
              </a:rPr>
              <a:t>为智障人士服</a:t>
            </a:r>
            <a:endParaRPr lang="zh-CN" altLang="es-MX" dirty="0">
              <a:solidFill>
                <a:srgbClr val="1D4180"/>
              </a:solidFill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0503783C-8FCB-4414-ADD8-7CF891BAD112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2F8008-0ED7-420D-8F22-C7C68FD3A1B3}"/>
              </a:ext>
            </a:extLst>
          </p:cNvPr>
          <p:cNvSpPr txBox="1"/>
          <p:nvPr/>
        </p:nvSpPr>
        <p:spPr>
          <a:xfrm>
            <a:off x="5715000" y="4827813"/>
            <a:ext cx="1562523" cy="26161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s-MX" sz="1700" dirty="0">
                <a:solidFill>
                  <a:srgbClr val="E92330"/>
                </a:solidFill>
              </a:rPr>
              <a:t>与智障人士一起</a:t>
            </a:r>
            <a:r>
              <a:rPr lang="es-MX" sz="1700" dirty="0">
                <a:solidFill>
                  <a:srgbClr val="E92330"/>
                </a:solidFill>
              </a:rPr>
              <a:t> </a:t>
            </a:r>
            <a:endParaRPr lang="zh-CN" altLang="es-MX" sz="1700" dirty="0">
              <a:solidFill>
                <a:srgbClr val="E9233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52B1E37-FAB0-455A-84C6-A074E4283542}"/>
              </a:ext>
            </a:extLst>
          </p:cNvPr>
          <p:cNvSpPr txBox="1"/>
          <p:nvPr/>
        </p:nvSpPr>
        <p:spPr>
          <a:xfrm>
            <a:off x="4000824" y="4858591"/>
            <a:ext cx="1459382" cy="24622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s-MX" sz="1600" dirty="0">
                <a:solidFill>
                  <a:srgbClr val="1D9B86"/>
                </a:solidFill>
              </a:rPr>
              <a:t>由智障人士领导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497" y="1259459"/>
            <a:ext cx="8489005" cy="508327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s-PA" sz="2400" b="1" u="sng" dirty="0">
                <a:latin typeface="KaiTi" panose="02010609060101010101" pitchFamily="49" charset="-122"/>
                <a:ea typeface="KaiTi" panose="02010609060101010101" pitchFamily="49" charset="-122"/>
              </a:rPr>
              <a:t>原则的运用</a:t>
            </a:r>
            <a:r>
              <a:rPr lang="es-PA" sz="2400" b="1" u="sng" dirty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zh-CN" alt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请同学们平均分为</a:t>
            </a:r>
            <a:r>
              <a:rPr 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3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组</a:t>
            </a:r>
            <a:r>
              <a:rPr lang="zh-CN" alt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。</a:t>
            </a:r>
            <a:r>
              <a:rPr lang="en-US" altLang="es-PA" sz="24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s-PA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2. </a:t>
            </a:r>
            <a:r>
              <a:rPr lang="zh-CN" alt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第一组负责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“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教育和认知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”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，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第二组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“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培训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”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，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第三组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“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领导角色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endParaRPr lang="es-PA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3. </a:t>
            </a:r>
            <a:r>
              <a:rPr lang="zh-CN" alt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各小组的目标，是阐明当这一原则被成功运用时，会有什么样的表现。发挥你们的创造力！</a:t>
            </a:r>
            <a:endParaRPr lang="es-PA" altLang="zh-CN" sz="2400" dirty="0">
              <a:latin typeface="KaiTi" panose="02010609060101010101" pitchFamily="49" charset="-122"/>
              <a:ea typeface="KaiTi" panose="02010609060101010101" pitchFamily="49" charset="-122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es-PA" sz="2400" dirty="0">
              <a:latin typeface="KaiTi" panose="02010609060101010101" pitchFamily="49" charset="-122"/>
              <a:ea typeface="KaiTi" panose="02010609060101010101" pitchFamily="49" charset="-122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4. </a:t>
            </a:r>
            <a:r>
              <a:rPr lang="zh-CN" altLang="es-PA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大家有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10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分钟的时间来尽情发挥，你们可以演一出话剧，编一段舞蹈，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写一首歌，画一幅画，编一个故事或作一首诗，总之，你们自己说了算。</a:t>
            </a:r>
            <a:endParaRPr lang="es-PA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endParaRPr lang="es-PA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6DC4FE74-77CC-4BCF-B2C4-304C4FB6B905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C6027DA-69B6-4903-A09C-9DFAE5F1243C}"/>
              </a:ext>
            </a:extLst>
          </p:cNvPr>
          <p:cNvSpPr/>
          <p:nvPr/>
        </p:nvSpPr>
        <p:spPr>
          <a:xfrm>
            <a:off x="1040526" y="431951"/>
            <a:ext cx="7539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s-PA" sz="32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Gill Sans" charset="0"/>
              </a:rPr>
              <a:t>运动员领导的指导原则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-1" y="1449721"/>
            <a:ext cx="8933793" cy="32635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32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在本课中，你们将：</a:t>
            </a:r>
            <a:endParaRPr lang="es-PA" sz="3200" b="1" u="sng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探讨</a:t>
            </a: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领导者</a:t>
            </a:r>
            <a:r>
              <a:rPr 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担任的岗位角色</a:t>
            </a:r>
            <a:r>
              <a:rPr 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评估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自己在领导力方面</a:t>
            </a: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的优势和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劣势</a:t>
            </a:r>
            <a:r>
              <a:rPr 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写出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你们</a:t>
            </a: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的个人使命宣言（目标或目的</a:t>
            </a:r>
            <a:r>
              <a:rPr 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）。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制定</a:t>
            </a: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行动计划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，明确自己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以后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在领导力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提升</a:t>
            </a: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方面，具体该怎么做</a:t>
            </a:r>
            <a:r>
              <a:rPr 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</a:t>
            </a:r>
            <a:r>
              <a:rPr lang="en-US" altLang="zh-CN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讲：运动员领导者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介绍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3865" y="1671955"/>
            <a:ext cx="7461885" cy="49110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s-PA" sz="3200" b="1" u="sng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请告诉我们</a:t>
            </a:r>
            <a:r>
              <a:rPr lang="es-PA" sz="3200" b="1" u="sng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:</a:t>
            </a:r>
            <a:endParaRPr lang="es-PA" sz="3200" u="sng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/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685800" lvl="1" indent="-33909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sz="32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你的名字</a:t>
            </a:r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685800" lvl="1" indent="-33909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sz="32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参加特奥会你学到了什么</a:t>
            </a:r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s-PA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77CB415C-FC42-42B2-88C1-55759BDEAB55}"/>
              </a:ext>
            </a:extLst>
          </p:cNvPr>
          <p:cNvSpPr txBox="1"/>
          <p:nvPr/>
        </p:nvSpPr>
        <p:spPr>
          <a:xfrm>
            <a:off x="894701" y="23023"/>
            <a:ext cx="162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所在地组织角色</a:t>
            </a:r>
            <a:endParaRPr lang="es-PA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923" y="1720243"/>
            <a:ext cx="8340097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lnSpc>
                <a:spcPct val="150000"/>
              </a:lnSpc>
            </a:pPr>
            <a:r>
              <a:rPr lang="zh-CN" alt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charset="0"/>
                <a:cs typeface="Times New Roman" panose="02020603050405020304" pitchFamily="18" charset="0"/>
                <a:sym typeface="Gill Sans" charset="0"/>
              </a:rPr>
              <a:t>列出你所在的特奥会组织中，运动员领导者可能担任的角色有哪些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30AB8220-1B97-4B35-9BE4-83C86A0DE900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4660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反思自己的优势和劣势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923" y="2165412"/>
            <a:ext cx="8340097" cy="322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我</a:t>
            </a:r>
            <a:r>
              <a:rPr lang="zh-CN" alt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最</a:t>
            </a:r>
            <a:r>
              <a:rPr 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擅长什么？</a:t>
            </a:r>
            <a:r>
              <a:rPr lang="zh-CN" alt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我哪些方面做得很好？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对我来说什么是最重要的？为什么？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我怎样才能会</a:t>
            </a:r>
            <a:r>
              <a:rPr lang="zh-CN" altLang="es-PA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为</a:t>
            </a:r>
            <a:r>
              <a:rPr lang="zh-CN" alt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特奥会做出贡献？为什么这对我来说很重要？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Gill Sans" charset="0"/>
              </a:rPr>
              <a:t>我希望改进哪些方面？怎样才能改进？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3A331B7C-733F-46B1-BAD2-31F2F69073F5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945" y="1506756"/>
            <a:ext cx="8440385" cy="33840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s-PA" sz="2800" b="1" u="sng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使命宣言的框架：</a:t>
            </a:r>
            <a:endParaRPr lang="es-PA" sz="2800" b="1" u="sng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 algn="just">
              <a:lnSpc>
                <a:spcPct val="150000"/>
              </a:lnSpc>
            </a:pP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我想成为什么样的领导者</a:t>
            </a: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</a:p>
          <a:p>
            <a:pPr lvl="1" algn="just">
              <a:lnSpc>
                <a:spcPct val="150000"/>
              </a:lnSpc>
            </a:pP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我该怎么做？</a:t>
            </a:r>
          </a:p>
          <a:p>
            <a:pPr lvl="1" algn="just">
              <a:lnSpc>
                <a:spcPct val="150000"/>
              </a:lnSpc>
            </a:pPr>
            <a:r>
              <a:rPr lang="es-PA" sz="2800" dirty="0" err="1">
                <a:latin typeface="KaiTi" panose="02010609060101010101" pitchFamily="49" charset="-122"/>
                <a:ea typeface="KaiTi" panose="02010609060101010101" pitchFamily="49" charset="-122"/>
              </a:rPr>
              <a:t>我为什么想这么做</a:t>
            </a:r>
            <a:r>
              <a:rPr lang="es-PA" sz="2800" dirty="0"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</a:p>
          <a:p>
            <a:pPr lvl="1" algn="just">
              <a:lnSpc>
                <a:spcPct val="150000"/>
              </a:lnSpc>
            </a:pPr>
            <a:endParaRPr lang="es-PA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我想</a:t>
            </a:r>
            <a:r>
              <a:rPr 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_____</a:t>
            </a:r>
            <a:r>
              <a:rPr lang="zh-CN" alt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。</a:t>
            </a:r>
            <a:r>
              <a:rPr 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r>
              <a:rPr lang="zh-CN" alt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我可以通过</a:t>
            </a:r>
            <a:r>
              <a:rPr 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______</a:t>
            </a:r>
            <a:r>
              <a:rPr lang="zh-CN" alt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实现这个目标。</a:t>
            </a:r>
            <a:r>
              <a:rPr 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r>
              <a:rPr lang="zh-CN" alt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因为我的目标是</a:t>
            </a:r>
            <a:r>
              <a:rPr lang="es-PA" sz="1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_________.</a:t>
            </a:r>
            <a:endParaRPr lang="es-PA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  </a:t>
            </a:r>
            <a:r>
              <a:rPr 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(</a:t>
            </a:r>
            <a:r>
              <a:rPr lang="zh-CN" alt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成为</a:t>
            </a:r>
            <a:r>
              <a:rPr 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)	</a:t>
            </a:r>
            <a:r>
              <a:rPr lang="en-US" alt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        </a:t>
            </a:r>
            <a:r>
              <a:rPr 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(</a:t>
            </a:r>
            <a:r>
              <a:rPr lang="zh-CN" alt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如何</a:t>
            </a:r>
            <a:r>
              <a:rPr 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)		          </a:t>
            </a:r>
            <a:r>
              <a:rPr lang="en-US" alt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  </a:t>
            </a:r>
            <a:r>
              <a:rPr 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 (</a:t>
            </a:r>
            <a:r>
              <a:rPr lang="zh-CN" alt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原因</a:t>
            </a:r>
            <a:r>
              <a:rPr lang="es-PA" sz="20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)</a:t>
            </a:r>
            <a:endParaRPr lang="es-PA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s-PA" sz="1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s-PA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s-PA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 Placeholder 2"/>
          <p:cNvSpPr txBox="1"/>
          <p:nvPr/>
        </p:nvSpPr>
        <p:spPr bwMode="auto">
          <a:xfrm>
            <a:off x="1016877" y="1061664"/>
            <a:ext cx="5954138" cy="29055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8100" tIns="38100" rIns="38100" bIns="38100" numCol="1" anchor="t" anchorCtr="0" compatLnSpc="1"/>
          <a:lstStyle>
            <a:lvl1pPr marL="241300" indent="-241300" algn="l" rtl="0" eaLnBrk="1" fontAlgn="base" hangingPunct="1">
              <a:lnSpc>
                <a:spcPct val="110000"/>
              </a:lnSpc>
              <a:spcBef>
                <a:spcPts val="845"/>
              </a:spcBef>
              <a:spcAft>
                <a:spcPct val="0"/>
              </a:spcAft>
              <a:defRPr sz="2530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50" indent="-285750" algn="l" rtl="0" eaLnBrk="1" fontAlgn="base" hangingPunct="1">
              <a:lnSpc>
                <a:spcPct val="110000"/>
              </a:lnSpc>
              <a:spcBef>
                <a:spcPts val="845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0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94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94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94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5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6pPr>
            <a:lvl7pPr marL="117856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7pPr>
            <a:lvl8pPr marL="1499870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8pPr>
            <a:lvl9pPr marL="1821815" indent="-28575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5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9pPr>
          </a:lstStyle>
          <a:p>
            <a:pPr marL="180975" indent="-180975" defTabSz="685800">
              <a:spcBef>
                <a:spcPts val="635"/>
              </a:spcBef>
            </a:pPr>
            <a:endParaRPr lang="zh-CN" altLang="en-US" sz="3200" b="1" kern="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21A16D89-08C2-4329-8763-CDBBF9D0BED4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93CAE8-4B78-416D-98B9-22A77FCA5445}"/>
              </a:ext>
            </a:extLst>
          </p:cNvPr>
          <p:cNvSpPr txBox="1">
            <a:spLocks/>
          </p:cNvSpPr>
          <p:nvPr/>
        </p:nvSpPr>
        <p:spPr>
          <a:xfrm>
            <a:off x="1072056" y="435328"/>
            <a:ext cx="6531769" cy="46600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635"/>
              </a:spcBef>
              <a:buNone/>
            </a:pPr>
            <a:r>
              <a:rPr lang="zh-CN" altLang="en-US" sz="3200" b="1" kern="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个人使命宣言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F6488B-D773-4DFE-B0E5-C7F35D011F6A}"/>
              </a:ext>
            </a:extLst>
          </p:cNvPr>
          <p:cNvSpPr txBox="1">
            <a:spLocks/>
          </p:cNvSpPr>
          <p:nvPr/>
        </p:nvSpPr>
        <p:spPr>
          <a:xfrm>
            <a:off x="1016877" y="444944"/>
            <a:ext cx="5953125" cy="29051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>
                <a:latin typeface="KaiTi" panose="02010609060101010101" pitchFamily="49" charset="-122"/>
                <a:ea typeface="KaiTi" panose="02010609060101010101" pitchFamily="49" charset="-122"/>
              </a:rPr>
              <a:t>行动计划</a:t>
            </a:r>
            <a:endParaRPr lang="zh-CN" alt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631EED5A-061B-444E-9DA2-0D265C2E476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8813514"/>
              </p:ext>
            </p:extLst>
          </p:nvPr>
        </p:nvGraphicFramePr>
        <p:xfrm>
          <a:off x="285008" y="1134225"/>
          <a:ext cx="8538356" cy="5153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4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039">
                <a:tc gridSpan="4">
                  <a:txBody>
                    <a:bodyPr/>
                    <a:lstStyle/>
                    <a:p>
                      <a:r>
                        <a:rPr lang="zh-CN" altLang="en-US" sz="3200" b="1" noProof="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个人使命宣言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144">
                <a:tc>
                  <a:txBody>
                    <a:bodyPr/>
                    <a:lstStyle/>
                    <a:p>
                      <a:r>
                        <a:rPr lang="zh-CN" altLang="es-PA" sz="2800" b="1" noProof="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哪些人可能帮助到我？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s-PA" sz="2800" b="1" noProof="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我需要参加哪些培训？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s-PA" sz="2800" b="1" noProof="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我可能会遇到哪些挑战？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s-PA" sz="2800" b="1" noProof="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面对这些挑战，有哪些解决方案？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9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文本框 2">
            <a:extLst>
              <a:ext uri="{FF2B5EF4-FFF2-40B4-BE49-F238E27FC236}">
                <a16:creationId xmlns:a16="http://schemas.microsoft.com/office/drawing/2014/main" id="{D405BD73-44B5-402C-8363-5D2C4543625D}"/>
              </a:ext>
            </a:extLst>
          </p:cNvPr>
          <p:cNvSpPr txBox="1"/>
          <p:nvPr/>
        </p:nvSpPr>
        <p:spPr>
          <a:xfrm>
            <a:off x="914400" y="0"/>
            <a:ext cx="1714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7F6284-9EB0-4270-B917-1DC17A9EE92D}"/>
              </a:ext>
            </a:extLst>
          </p:cNvPr>
          <p:cNvSpPr txBox="1"/>
          <p:nvPr/>
        </p:nvSpPr>
        <p:spPr>
          <a:xfrm>
            <a:off x="136072" y="2026841"/>
            <a:ext cx="2246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s-PA" sz="8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谢谢</a:t>
            </a:r>
            <a:endParaRPr lang="de-DE" sz="8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A95E9E6-C31C-412A-9C55-31FD180DE19F}"/>
              </a:ext>
            </a:extLst>
          </p:cNvPr>
          <p:cNvSpPr txBox="1"/>
          <p:nvPr/>
        </p:nvSpPr>
        <p:spPr>
          <a:xfrm>
            <a:off x="3716323" y="4798088"/>
            <a:ext cx="5890521" cy="13542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s-PA" sz="2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请填写满意度调查（英文）</a:t>
            </a:r>
            <a:r>
              <a:rPr lang="es-PA" altLang="zh-CN" sz="2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br>
              <a:rPr lang="en-US" dirty="0"/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https://specialolympics.qualtrics.com</a:t>
            </a:r>
            <a:b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/jfe/form/SV_5cZHOzU0qemAkDP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EFF5577-1E88-4418-AFDC-FA039A3E1A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82" y="4831644"/>
            <a:ext cx="1292662" cy="1292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82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CEA350-D104-46B4-9929-3CFF1AF4DBF7}"/>
              </a:ext>
            </a:extLst>
          </p:cNvPr>
          <p:cNvSpPr txBox="1">
            <a:spLocks/>
          </p:cNvSpPr>
          <p:nvPr/>
        </p:nvSpPr>
        <p:spPr>
          <a:xfrm>
            <a:off x="651261" y="1617848"/>
            <a:ext cx="7841477" cy="2953495"/>
          </a:xfrm>
          <a:prstGeom prst="rect">
            <a:avLst/>
          </a:prstGeom>
        </p:spPr>
        <p:txBody>
          <a:bodyPr numCol="1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ES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尊重与你讲话的人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ES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积极参与到课堂中来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ES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主动提问，如有需要可请求导师的帮助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ES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集中注意力，不要分心（把手机收起来！）</a:t>
            </a:r>
            <a:endParaRPr lang="en-US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s-PA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CEA6D3F7-EB93-4846-9785-C6058886E1FD}"/>
              </a:ext>
            </a:extLst>
          </p:cNvPr>
          <p:cNvSpPr txBox="1"/>
          <p:nvPr/>
        </p:nvSpPr>
        <p:spPr>
          <a:xfrm>
            <a:off x="894701" y="23023"/>
            <a:ext cx="162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9F74D4-6C6E-4818-A0C7-DC8926497B6D}"/>
              </a:ext>
            </a:extLst>
          </p:cNvPr>
          <p:cNvSpPr txBox="1">
            <a:spLocks/>
          </p:cNvSpPr>
          <p:nvPr/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对运动员的期望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9F32D1-B4C7-4FAE-AD6E-0E79DE5D44C3}"/>
              </a:ext>
            </a:extLst>
          </p:cNvPr>
          <p:cNvSpPr txBox="1">
            <a:spLocks/>
          </p:cNvSpPr>
          <p:nvPr/>
        </p:nvSpPr>
        <p:spPr>
          <a:xfrm>
            <a:off x="361418" y="1446445"/>
            <a:ext cx="7541387" cy="50422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专心</a:t>
            </a:r>
            <a:endParaRPr lang="es-PA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运动员提出请求时，随时提供帮助。</a:t>
            </a:r>
            <a:endParaRPr lang="es-PA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不要代表运动员说话，只有运动员提出请求时，才能帮助他们。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不要只是假设他们需要帮助。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热情、积极。</a:t>
            </a:r>
            <a:endParaRPr lang="es-PA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尽量不要分心。</a:t>
            </a:r>
            <a:endParaRPr lang="es-PA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669DA-17B0-45B7-B278-D424999FBB99}"/>
              </a:ext>
            </a:extLst>
          </p:cNvPr>
          <p:cNvSpPr txBox="1">
            <a:spLocks/>
          </p:cNvSpPr>
          <p:nvPr/>
        </p:nvSpPr>
        <p:spPr>
          <a:xfrm>
            <a:off x="1" y="5692379"/>
            <a:ext cx="3631406" cy="1404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 </a:t>
            </a:r>
            <a:endParaRPr lang="es-PA" sz="1200" b="1">
              <a:solidFill>
                <a:srgbClr val="000000"/>
              </a:solidFill>
              <a:latin typeface="Helvetica Neue"/>
              <a:ea typeface="ヒラギノ角ゴ ProN W3" charset="-128"/>
              <a:cs typeface="Helvetica Neue"/>
              <a:sym typeface="Gill Sans" charset="0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674975E3-055F-44B1-9366-D920E0983DD6}"/>
              </a:ext>
            </a:extLst>
          </p:cNvPr>
          <p:cNvSpPr txBox="1"/>
          <p:nvPr/>
        </p:nvSpPr>
        <p:spPr>
          <a:xfrm>
            <a:off x="894701" y="23023"/>
            <a:ext cx="162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E48AA8-66ED-46CE-B36E-6C9A1FCA3E0A}"/>
              </a:ext>
            </a:extLst>
          </p:cNvPr>
          <p:cNvSpPr txBox="1">
            <a:spLocks/>
          </p:cNvSpPr>
          <p:nvPr/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对导师员的期望</a:t>
            </a:r>
          </a:p>
        </p:txBody>
      </p:sp>
    </p:spTree>
    <p:extLst>
      <p:ext uri="{BB962C8B-B14F-4D97-AF65-F5344CB8AC3E}">
        <p14:creationId xmlns:p14="http://schemas.microsoft.com/office/powerpoint/2010/main" val="224963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E39E4B-4F88-4186-A00D-F3D777E172D0}"/>
              </a:ext>
            </a:extLst>
          </p:cNvPr>
          <p:cNvSpPr txBox="1">
            <a:spLocks/>
          </p:cNvSpPr>
          <p:nvPr/>
        </p:nvSpPr>
        <p:spPr>
          <a:xfrm>
            <a:off x="321520" y="1253104"/>
            <a:ext cx="8465127" cy="56048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做好充分的准备工作，尽量满足所有运动员的需求。</a:t>
            </a:r>
            <a:endParaRPr lang="es-PA" altLang="es-PA" dirty="0">
              <a:latin typeface="KaiTi" panose="02010609060101010101" pitchFamily="49" charset="-122"/>
              <a:ea typeface="KaiTi" panose="02010609060101010101" pitchFamily="49" charset="-122"/>
              <a:sym typeface="+mn-ea"/>
            </a:endParaRP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激励学员从自己或别人身上学到新的东西。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创造机会让每个运动员获得成就和进步。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促进和参与课堂讨论及提问，促进同学们学习和进步。</a:t>
            </a:r>
            <a:endParaRPr lang="es-PA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s-PA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尊重和体恤运动员及导师。</a:t>
            </a:r>
            <a:endParaRPr lang="es-PA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s-PA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5633A-25B3-46BD-8EEE-48B759061EA3}"/>
              </a:ext>
            </a:extLst>
          </p:cNvPr>
          <p:cNvSpPr txBox="1"/>
          <p:nvPr/>
        </p:nvSpPr>
        <p:spPr>
          <a:xfrm>
            <a:off x="1047993" y="1230550"/>
            <a:ext cx="6095758" cy="979673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endParaRPr lang="en-US" altLang="es-PA" sz="32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  <a:sym typeface="Gill Sans" charset="0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CFCDD76B-4905-4D50-B930-DC5A1F769511}"/>
              </a:ext>
            </a:extLst>
          </p:cNvPr>
          <p:cNvSpPr txBox="1"/>
          <p:nvPr/>
        </p:nvSpPr>
        <p:spPr>
          <a:xfrm>
            <a:off x="1047993" y="0"/>
            <a:ext cx="15809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39398564-F15F-4FBB-9BC6-AA4637BD2EEC}"/>
              </a:ext>
            </a:extLst>
          </p:cNvPr>
          <p:cNvSpPr txBox="1"/>
          <p:nvPr/>
        </p:nvSpPr>
        <p:spPr>
          <a:xfrm>
            <a:off x="894701" y="23023"/>
            <a:ext cx="162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6C903-BD48-4176-B1BE-1BF768161CC7}"/>
              </a:ext>
            </a:extLst>
          </p:cNvPr>
          <p:cNvSpPr txBox="1">
            <a:spLocks/>
          </p:cNvSpPr>
          <p:nvPr/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对讲师的期望</a:t>
            </a:r>
          </a:p>
        </p:txBody>
      </p:sp>
    </p:spTree>
    <p:extLst>
      <p:ext uri="{BB962C8B-B14F-4D97-AF65-F5344CB8AC3E}">
        <p14:creationId xmlns:p14="http://schemas.microsoft.com/office/powerpoint/2010/main" val="233370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zh-CN" altLang="es-PA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介绍</a:t>
            </a:r>
            <a:r>
              <a:rPr lang="es-PA" sz="3200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063" y="1672260"/>
            <a:ext cx="7461647" cy="3348038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zh-CN" altLang="es-PA" sz="2800" b="1" u="sng" dirty="0">
                <a:latin typeface="Ubuntu Light" panose="020B0304030602030204" pitchFamily="34" charset="0"/>
                <a:sym typeface="+mn-ea"/>
              </a:rPr>
              <a:t>我们来认识一位运动员领导者！</a:t>
            </a:r>
            <a:endParaRPr lang="es-PA" sz="2800" dirty="0">
              <a:latin typeface="Ubuntu Light" panose="020B0304030602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s-PA" sz="2400" i="1" dirty="0">
                <a:highlight>
                  <a:srgbClr val="FFFF00"/>
                </a:highlight>
                <a:latin typeface="Ubuntu Light" panose="020B0304030602030204" pitchFamily="34" charset="0"/>
                <a:sym typeface="+mn-ea"/>
              </a:rPr>
              <a:t>在此处插入该运动员领导者的照片和文字介绍。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26020C3C-C89B-446E-BCCD-535370B6AFB8}"/>
              </a:ext>
            </a:extLst>
          </p:cNvPr>
          <p:cNvSpPr txBox="1"/>
          <p:nvPr/>
        </p:nvSpPr>
        <p:spPr>
          <a:xfrm>
            <a:off x="894701" y="23023"/>
            <a:ext cx="162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80475" y="1656798"/>
            <a:ext cx="8229600" cy="310872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zh-CN" altLang="es-PA" sz="2800" b="1" u="sng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本单元包含三讲内容</a:t>
            </a:r>
            <a:r>
              <a:rPr lang="es-PA" sz="2800" b="1" u="sng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: </a:t>
            </a:r>
            <a:endParaRPr lang="es-PA" sz="2800" b="1" u="sng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685800" indent="-33909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特殊奥运会简介</a:t>
            </a:r>
            <a:endParaRPr lang="es-PA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685800" indent="-33909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运动员领导的指导原则</a:t>
            </a:r>
          </a:p>
          <a:p>
            <a:pPr marL="685800" indent="-33909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zh-CN" altLang="es-PA" sz="280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运动员领导的角色</a:t>
            </a:r>
          </a:p>
        </p:txBody>
      </p:sp>
      <p:sp>
        <p:nvSpPr>
          <p:cNvPr id="4" name="Title 2"/>
          <p:cNvSpPr txBox="1"/>
          <p:nvPr/>
        </p:nvSpPr>
        <p:spPr>
          <a:xfrm>
            <a:off x="989965" y="469265"/>
            <a:ext cx="5382260" cy="424815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zh-CN" altLang="es-PA" sz="32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  <a:sym typeface="Gill Sans" charset="0"/>
              </a:rPr>
              <a:t>本单元介绍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A7C80C8D-6547-4D02-AFE8-7A4AA9B9DACC}"/>
              </a:ext>
            </a:extLst>
          </p:cNvPr>
          <p:cNvSpPr txBox="1"/>
          <p:nvPr/>
        </p:nvSpPr>
        <p:spPr>
          <a:xfrm>
            <a:off x="894701" y="23023"/>
            <a:ext cx="162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C77C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运动员领导力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95224"/>
            <a:ext cx="85471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</a:t>
            </a:r>
            <a:r>
              <a:rPr 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</a:t>
            </a:r>
            <a:r>
              <a:rPr 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zh-CN" altLang="es-PA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特殊奥运会简介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-1" y="1941680"/>
            <a:ext cx="8918089" cy="326350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zh-CN" altLang="es-PA" sz="3200" b="1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在本课中你们将</a:t>
            </a:r>
            <a:r>
              <a:rPr lang="es-PA" sz="3200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</a:p>
          <a:p>
            <a:pPr marL="685800" indent="-33909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学习、讨论特奥会的使命宣言</a:t>
            </a:r>
            <a:endParaRPr lang="es-PA" sz="32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685800" indent="-33909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zh-CN" altLang="es-PA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探讨</a:t>
            </a: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特奥会的特殊性</a:t>
            </a:r>
            <a:endParaRPr lang="es-PA" sz="32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685800" indent="-33909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3200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掌握特奥会相关的重要信息</a:t>
            </a:r>
            <a:endParaRPr lang="es-PA" sz="32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s-PA" sz="28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3781a61-dd4a-48fe-be94-634d1198a3f4}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SO_AP_Presentation.potx</Template>
  <TotalTime>343</TotalTime>
  <Words>1828</Words>
  <Application>Microsoft Office PowerPoint</Application>
  <PresentationFormat>Presentación en pantalla (4:3)</PresentationFormat>
  <Paragraphs>205</Paragraphs>
  <Slides>34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46" baseType="lpstr">
      <vt:lpstr>Gill Sans</vt:lpstr>
      <vt:lpstr>Helvetica Neue</vt:lpstr>
      <vt:lpstr>KaiTi</vt:lpstr>
      <vt:lpstr>Ubuntu</vt:lpstr>
      <vt:lpstr>Ubuntu Light</vt:lpstr>
      <vt:lpstr>楷体</vt:lpstr>
      <vt:lpstr>Arial</vt:lpstr>
      <vt:lpstr>Calibri</vt:lpstr>
      <vt:lpstr>Tahoma</vt:lpstr>
      <vt:lpstr>1_Custom Design</vt:lpstr>
      <vt:lpstr>2_Custom Design</vt:lpstr>
      <vt:lpstr>3_Custom Design</vt:lpstr>
      <vt:lpstr>Presentación de PowerPoint</vt:lpstr>
      <vt:lpstr>本单元介绍</vt:lpstr>
      <vt:lpstr>介绍</vt:lpstr>
      <vt:lpstr>Presentación de PowerPoint</vt:lpstr>
      <vt:lpstr>Presentación de PowerPoint</vt:lpstr>
      <vt:lpstr>Presentación de PowerPoint</vt:lpstr>
      <vt:lpstr>介绍 </vt:lpstr>
      <vt:lpstr>Presentación de PowerPoint</vt:lpstr>
      <vt:lpstr>第1课: 特殊奥运会简介</vt:lpstr>
      <vt:lpstr>Presentación de PowerPoint</vt:lpstr>
      <vt:lpstr>Presentación de PowerPoint</vt:lpstr>
      <vt:lpstr>年全球数据</vt:lpstr>
      <vt:lpstr>Presentación de PowerPoint</vt:lpstr>
      <vt:lpstr>你所在特奥会组织的信息和数据 </vt:lpstr>
      <vt:lpstr>第2课:运动员领导的定义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第3讲：运动员领导者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Zero-G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OGaora</dc:creator>
  <cp:lastModifiedBy>Ania Kam</cp:lastModifiedBy>
  <cp:revision>157</cp:revision>
  <dcterms:created xsi:type="dcterms:W3CDTF">2012-07-03T15:00:00Z</dcterms:created>
  <dcterms:modified xsi:type="dcterms:W3CDTF">2021-07-20T07:28:05Z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A6DC0434F7AF43089DEB5FFA728E6FDB</vt:lpwstr>
  </property>
  <property fmtid="{D5CDD505-2E9C-101B-9397-08002B2CF9AE}" pid="3" name="KSOProductBuildVer">
    <vt:lpwstr>2052-11.1.0.10578</vt:lpwstr>
  </property>
</Properties>
</file>