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32"/>
  </p:notesMasterIdLst>
  <p:sldIdLst>
    <p:sldId id="256" r:id="rId3"/>
    <p:sldId id="814" r:id="rId4"/>
    <p:sldId id="829" r:id="rId5"/>
    <p:sldId id="782" r:id="rId6"/>
    <p:sldId id="797" r:id="rId7"/>
    <p:sldId id="825" r:id="rId8"/>
    <p:sldId id="798" r:id="rId9"/>
    <p:sldId id="821" r:id="rId10"/>
    <p:sldId id="799" r:id="rId11"/>
    <p:sldId id="756" r:id="rId12"/>
    <p:sldId id="839" r:id="rId13"/>
    <p:sldId id="836" r:id="rId14"/>
    <p:sldId id="837" r:id="rId15"/>
    <p:sldId id="840" r:id="rId16"/>
    <p:sldId id="841" r:id="rId17"/>
    <p:sldId id="842" r:id="rId18"/>
    <p:sldId id="843" r:id="rId19"/>
    <p:sldId id="844" r:id="rId20"/>
    <p:sldId id="845" r:id="rId21"/>
    <p:sldId id="838" r:id="rId22"/>
    <p:sldId id="827" r:id="rId23"/>
    <p:sldId id="846" r:id="rId24"/>
    <p:sldId id="847" r:id="rId25"/>
    <p:sldId id="832" r:id="rId26"/>
    <p:sldId id="833" r:id="rId27"/>
    <p:sldId id="818" r:id="rId28"/>
    <p:sldId id="802" r:id="rId29"/>
    <p:sldId id="813" r:id="rId30"/>
    <p:sldId id="848" r:id="rId31"/>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B5C720-E5D4-4FCD-BAF6-6D3CD0796FEB}" v="1" dt="2024-10-22T09:27:37.0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11076" autoAdjust="0"/>
    <p:restoredTop sz="96357" autoAdjust="0"/>
  </p:normalViewPr>
  <p:slideViewPr>
    <p:cSldViewPr snapToGrid="0">
      <p:cViewPr varScale="1">
        <p:scale>
          <a:sx n="59" d="100"/>
          <a:sy n="59" d="100"/>
        </p:scale>
        <p:origin x="1840" y="30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ith Chabedi" userId="2142cf2e-8ca9-46d9-9615-2430e226769d" providerId="ADAL" clId="{65B5C720-E5D4-4FCD-BAF6-6D3CD0796FEB}"/>
    <pc:docChg chg="addSld delSld modSld">
      <pc:chgData name="Faith Chabedi" userId="2142cf2e-8ca9-46d9-9615-2430e226769d" providerId="ADAL" clId="{65B5C720-E5D4-4FCD-BAF6-6D3CD0796FEB}" dt="2024-10-22T09:28:43.030" v="3" actId="2696"/>
      <pc:docMkLst>
        <pc:docMk/>
      </pc:docMkLst>
      <pc:sldChg chg="add del setBg">
        <pc:chgData name="Faith Chabedi" userId="2142cf2e-8ca9-46d9-9615-2430e226769d" providerId="ADAL" clId="{65B5C720-E5D4-4FCD-BAF6-6D3CD0796FEB}" dt="2024-10-22T09:28:43.030" v="3" actId="2696"/>
        <pc:sldMkLst>
          <pc:docMk/>
          <pc:sldMk cId="3454809601" sldId="815"/>
        </pc:sldMkLst>
      </pc:sldChg>
      <pc:sldChg chg="add">
        <pc:chgData name="Faith Chabedi" userId="2142cf2e-8ca9-46d9-9615-2430e226769d" providerId="ADAL" clId="{65B5C720-E5D4-4FCD-BAF6-6D3CD0796FEB}" dt="2024-10-22T09:28:18.761" v="2"/>
        <pc:sldMkLst>
          <pc:docMk/>
          <pc:sldMk cId="3171401179" sldId="848"/>
        </pc:sldMkLst>
      </pc:sldChg>
    </pc:docChg>
  </pc:docChgLst>
  <pc:docChgLst>
    <pc:chgData name="Kathryn Spivey" userId="e050a052-2dc1-4613-8f68-817edd95e6e7" providerId="ADAL" clId="{A6D0069D-EA57-485F-AC2B-F416A0ED7AA7}"/>
    <pc:docChg chg="delSld">
      <pc:chgData name="Kathryn Spivey" userId="e050a052-2dc1-4613-8f68-817edd95e6e7" providerId="ADAL" clId="{A6D0069D-EA57-485F-AC2B-F416A0ED7AA7}" dt="2022-08-24T01:48:58.995" v="0" actId="2696"/>
      <pc:docMkLst>
        <pc:docMk/>
      </pc:docMkLst>
      <pc:sldChg chg="del">
        <pc:chgData name="Kathryn Spivey" userId="e050a052-2dc1-4613-8f68-817edd95e6e7" providerId="ADAL" clId="{A6D0069D-EA57-485F-AC2B-F416A0ED7AA7}" dt="2022-08-24T01:48:58.995" v="0" actId="2696"/>
        <pc:sldMkLst>
          <pc:docMk/>
          <pc:sldMk cId="1268729032" sldId="82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6FCB77A8-BF71-40B4-B47A-5FF8FA4EC0CA}" type="datetimeFigureOut">
              <a:rPr lang="en-US" smtClean="0"/>
              <a:t>10/22/2024</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CCC8316-FB35-4AC8-984C-370EF0F37AED}" type="slidenum">
              <a:rPr lang="en-US" smtClean="0"/>
              <a:t>‹#›</a:t>
            </a:fld>
            <a:endParaRPr lang="en-US"/>
          </a:p>
        </p:txBody>
      </p:sp>
    </p:spTree>
    <p:extLst>
      <p:ext uri="{BB962C8B-B14F-4D97-AF65-F5344CB8AC3E}">
        <p14:creationId xmlns:p14="http://schemas.microsoft.com/office/powerpoint/2010/main" val="3388577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atista.com/forecasts/1136338/facebook-users-in-the-dominican-republic"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statista.com/forecasts/1138860/instagram-users-in-jamaica"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a:p>
        </p:txBody>
      </p:sp>
      <p:sp>
        <p:nvSpPr>
          <p:cNvPr id="4" name="Slide Number Placeholder 3"/>
          <p:cNvSpPr>
            <a:spLocks noGrp="1"/>
          </p:cNvSpPr>
          <p:nvPr>
            <p:ph type="sldNum" sz="quarter" idx="5"/>
          </p:nvPr>
        </p:nvSpPr>
        <p:spPr/>
        <p:txBody>
          <a:bodyPr rtlCol="1"/>
          <a:lstStyle/>
          <a:p>
            <a:pPr rtl="1"/>
            <a:fld id="{6CCC8316-FB35-4AC8-984C-370EF0F37AED}" type="slidenum">
              <a:rPr lang="en-US" smtClean="0"/>
              <a:t>1</a:t>
            </a:fld>
            <a:endParaRPr lang="en-US"/>
          </a:p>
        </p:txBody>
      </p:sp>
    </p:spTree>
    <p:extLst>
      <p:ext uri="{BB962C8B-B14F-4D97-AF65-F5344CB8AC3E}">
        <p14:creationId xmlns:p14="http://schemas.microsoft.com/office/powerpoint/2010/main" val="1063790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a:p>
        </p:txBody>
      </p:sp>
      <p:sp>
        <p:nvSpPr>
          <p:cNvPr id="4" name="Slide Number Placeholder 3"/>
          <p:cNvSpPr>
            <a:spLocks noGrp="1"/>
          </p:cNvSpPr>
          <p:nvPr>
            <p:ph type="sldNum" sz="quarter" idx="10"/>
          </p:nvPr>
        </p:nvSpPr>
        <p:spPr/>
        <p:txBody>
          <a:bodyPr rtlCol="1"/>
          <a:lstStyle/>
          <a:p>
            <a:pPr rtl="1"/>
            <a:fld id="{F792C478-9C36-E84D-9533-9455471ADE1B}" type="slidenum">
              <a:rPr lang="en-US" smtClean="0"/>
              <a:pPr/>
              <a:t>10</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defTabSz="942289" rtl="1">
              <a:defRPr/>
            </a:pPr>
            <a:endParaRPr lang="en-US" baseline="0"/>
          </a:p>
        </p:txBody>
      </p:sp>
      <p:sp>
        <p:nvSpPr>
          <p:cNvPr id="4" name="Slide Number Placeholder 3"/>
          <p:cNvSpPr>
            <a:spLocks noGrp="1"/>
          </p:cNvSpPr>
          <p:nvPr>
            <p:ph type="sldNum" sz="quarter" idx="10"/>
          </p:nvPr>
        </p:nvSpPr>
        <p:spPr/>
        <p:txBody>
          <a:bodyPr rtlCol="1"/>
          <a:lstStyle/>
          <a:p>
            <a:pPr rtl="1"/>
            <a:fld id="{F792C478-9C36-E84D-9533-9455471ADE1B}" type="slidenum">
              <a:rPr lang="en-US" smtClean="0"/>
              <a:pPr/>
              <a:t>12</a:t>
            </a:fld>
            <a:endParaRPr lang="en-US"/>
          </a:p>
        </p:txBody>
      </p:sp>
    </p:spTree>
    <p:extLst>
      <p:ext uri="{BB962C8B-B14F-4D97-AF65-F5344CB8AC3E}">
        <p14:creationId xmlns:p14="http://schemas.microsoft.com/office/powerpoint/2010/main" val="3078977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a:rtl/>
              </a:rPr>
              <a:t>يمكن أن يمثل استخدام البيانات جانبًا قويًا للغاية من سرد القصة. قد يعتقد</a:t>
            </a:r>
            <a:r>
              <a:rPr lang="ar-xm" baseline="0">
                <a:rtl/>
              </a:rPr>
              <a:t> بعض الأشخاص أن البيانات الموضوعية يمكن أن تكون بلا تأثير، ولكن يمكن أن تضيف سياقًا لتأثير القصة إذا تم استخدامها بشكل صحيح كما يمكن أن تساعد في رسم الصورة. ومع ذلك، من الأفضل عدم استخدام البيانات في العنوان الرئيسي والاستفادة منها بشكل أكبر في النص داخل القصة. على سبيل المثال: (المثال الأول).</a:t>
            </a:r>
            <a:endParaRPr lang="en-US"/>
          </a:p>
          <a:p>
            <a:pPr rtl="1"/>
            <a:endParaRPr lang="en-US"/>
          </a:p>
          <a:p>
            <a:pPr rtl="1"/>
            <a:endParaRPr lang="en-US"/>
          </a:p>
          <a:p>
            <a:pPr rtl="1"/>
            <a:r>
              <a:rPr lang="ar-xm">
                <a:rtl/>
              </a:rPr>
              <a:t>هل من مثال على كيفية</a:t>
            </a:r>
            <a:r>
              <a:rPr lang="ar-xm" baseline="0">
                <a:rtl/>
              </a:rPr>
              <a:t> تحويل نقطة البيانات الثانية إلى عنوان؟</a:t>
            </a:r>
            <a:endParaRPr lang="en-US"/>
          </a:p>
          <a:p>
            <a:pPr defTabSz="942289" rtl="1">
              <a:defRPr/>
            </a:pPr>
            <a:endParaRPr lang="en-US" baseline="0"/>
          </a:p>
        </p:txBody>
      </p:sp>
      <p:sp>
        <p:nvSpPr>
          <p:cNvPr id="4" name="Slide Number Placeholder 3"/>
          <p:cNvSpPr>
            <a:spLocks noGrp="1"/>
          </p:cNvSpPr>
          <p:nvPr>
            <p:ph type="sldNum" sz="quarter" idx="10"/>
          </p:nvPr>
        </p:nvSpPr>
        <p:spPr/>
        <p:txBody>
          <a:bodyPr rtlCol="1"/>
          <a:lstStyle/>
          <a:p>
            <a:pPr rtl="1"/>
            <a:fld id="{F792C478-9C36-E84D-9533-9455471ADE1B}" type="slidenum">
              <a:rPr lang="en-US" smtClean="0"/>
              <a:pPr/>
              <a:t>13</a:t>
            </a:fld>
            <a:endParaRPr lang="en-US"/>
          </a:p>
        </p:txBody>
      </p:sp>
    </p:spTree>
    <p:extLst>
      <p:ext uri="{BB962C8B-B14F-4D97-AF65-F5344CB8AC3E}">
        <p14:creationId xmlns:p14="http://schemas.microsoft.com/office/powerpoint/2010/main" val="1141152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defTabSz="942289" rtl="1">
              <a:defRPr/>
            </a:pPr>
            <a:endParaRPr lang="en-US" baseline="0"/>
          </a:p>
        </p:txBody>
      </p:sp>
      <p:sp>
        <p:nvSpPr>
          <p:cNvPr id="4" name="Slide Number Placeholder 3"/>
          <p:cNvSpPr>
            <a:spLocks noGrp="1"/>
          </p:cNvSpPr>
          <p:nvPr>
            <p:ph type="sldNum" sz="quarter" idx="10"/>
          </p:nvPr>
        </p:nvSpPr>
        <p:spPr/>
        <p:txBody>
          <a:bodyPr rtlCol="1"/>
          <a:lstStyle/>
          <a:p>
            <a:pPr rtl="1"/>
            <a:fld id="{F792C478-9C36-E84D-9533-9455471ADE1B}" type="slidenum">
              <a:rPr lang="en-US" smtClean="0"/>
              <a:pPr/>
              <a:t>20</a:t>
            </a:fld>
            <a:endParaRPr lang="en-US"/>
          </a:p>
        </p:txBody>
      </p:sp>
    </p:spTree>
    <p:extLst>
      <p:ext uri="{BB962C8B-B14F-4D97-AF65-F5344CB8AC3E}">
        <p14:creationId xmlns:p14="http://schemas.microsoft.com/office/powerpoint/2010/main" val="1458887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42289" rtl="1" eaLnBrk="1" fontAlgn="auto" latinLnBrk="0" hangingPunct="1">
              <a:lnSpc>
                <a:spcPct val="100000"/>
              </a:lnSpc>
              <a:spcBef>
                <a:spcPts val="0"/>
              </a:spcBef>
              <a:spcAft>
                <a:spcPts val="0"/>
              </a:spcAft>
              <a:buClrTx/>
              <a:buSzTx/>
              <a:buFontTx/>
              <a:buNone/>
              <a:tabLst/>
              <a:defRPr/>
            </a:pPr>
            <a:r>
              <a:rPr lang="ar-xm" baseline="0">
                <a:rtl/>
              </a:rPr>
              <a:t>أنت تتحدث نيابة عن "الفعالية" ومشاركة قصتك.</a:t>
            </a:r>
          </a:p>
          <a:p>
            <a:pPr marL="0" marR="0" lvl="0" indent="0" algn="r" defTabSz="942289" rtl="1" eaLnBrk="1" fontAlgn="auto" latinLnBrk="0" hangingPunct="1">
              <a:lnSpc>
                <a:spcPct val="100000"/>
              </a:lnSpc>
              <a:spcBef>
                <a:spcPts val="0"/>
              </a:spcBef>
              <a:spcAft>
                <a:spcPts val="0"/>
              </a:spcAft>
              <a:buClrTx/>
              <a:buSzTx/>
              <a:buFontTx/>
              <a:buNone/>
              <a:tabLst/>
              <a:defRPr/>
            </a:pPr>
            <a:r>
              <a:rPr lang="ar-xm" baseline="0">
                <a:rtl/>
              </a:rPr>
              <a:t>يجب أن تتمكن من قول رسائلك الرئيسية بوضوح وفعالية طوال المقابلة.</a:t>
            </a:r>
          </a:p>
          <a:p>
            <a:pPr marL="0" marR="0" lvl="0" indent="0" algn="r" defTabSz="942289" rtl="1" eaLnBrk="1" fontAlgn="auto" latinLnBrk="0" hangingPunct="1">
              <a:lnSpc>
                <a:spcPct val="100000"/>
              </a:lnSpc>
              <a:spcBef>
                <a:spcPts val="0"/>
              </a:spcBef>
              <a:spcAft>
                <a:spcPts val="0"/>
              </a:spcAft>
              <a:buClrTx/>
              <a:buSzTx/>
              <a:buFontTx/>
              <a:buNone/>
              <a:tabLst/>
              <a:defRPr/>
            </a:pPr>
            <a:r>
              <a:rPr lang="ar-xm" baseline="0">
                <a:rtl/>
              </a:rPr>
              <a:t>يجب ألا تركز على أكثر من </a:t>
            </a:r>
            <a:r>
              <a:rPr lang="en-us" baseline="0">
                <a:rtl val="0"/>
              </a:rPr>
              <a:t>3</a:t>
            </a:r>
            <a:r>
              <a:rPr lang="ar-xm" baseline="0">
                <a:rtl/>
              </a:rPr>
              <a:t> رسائل رئيسية. </a:t>
            </a:r>
          </a:p>
          <a:p>
            <a:pPr marL="0" marR="0" lvl="0" indent="0" algn="r" defTabSz="942289" rtl="1" eaLnBrk="1" fontAlgn="auto" latinLnBrk="0" hangingPunct="1">
              <a:lnSpc>
                <a:spcPct val="100000"/>
              </a:lnSpc>
              <a:spcBef>
                <a:spcPts val="0"/>
              </a:spcBef>
              <a:spcAft>
                <a:spcPts val="0"/>
              </a:spcAft>
              <a:buClrTx/>
              <a:buSzTx/>
              <a:buFontTx/>
              <a:buNone/>
              <a:tabLst/>
              <a:defRPr/>
            </a:pPr>
            <a:r>
              <a:rPr lang="ar-xm" baseline="0">
                <a:rtl/>
              </a:rPr>
              <a:t>استخدم كلمات وعبارات يفهمها جمهورك.  </a:t>
            </a:r>
            <a:r>
              <a:rPr lang="ar-xm" sz="1200">
                <a:solidFill>
                  <a:srgbClr val="000000"/>
                </a:solidFill>
                <a:cs typeface="Ubuntu"/>
                <a:rtl/>
              </a:rPr>
              <a:t>اشرح الأشياء بطريقة توضح معناها</a:t>
            </a:r>
            <a:r>
              <a:rPr lang="ar-xm" sz="1200" i="1">
                <a:solidFill>
                  <a:srgbClr val="000000"/>
                </a:solidFill>
                <a:cs typeface="Ubuntu"/>
                <a:rtl/>
              </a:rPr>
              <a:t>.</a:t>
            </a:r>
          </a:p>
          <a:p>
            <a:pPr marL="0" marR="0" lvl="0" indent="0" algn="r" defTabSz="942289" rtl="1" eaLnBrk="1" fontAlgn="auto" latinLnBrk="0" hangingPunct="1">
              <a:lnSpc>
                <a:spcPct val="100000"/>
              </a:lnSpc>
              <a:spcBef>
                <a:spcPts val="0"/>
              </a:spcBef>
              <a:spcAft>
                <a:spcPts val="0"/>
              </a:spcAft>
              <a:buClrTx/>
              <a:buSzTx/>
              <a:buFontTx/>
              <a:buNone/>
              <a:tabLst/>
              <a:defRPr/>
            </a:pPr>
            <a:endParaRPr lang="en-US" baseline="0"/>
          </a:p>
          <a:p>
            <a:pPr defTabSz="942289" rtl="1">
              <a:defRPr/>
            </a:pPr>
            <a:endParaRPr lang="en-US" baseline="0"/>
          </a:p>
        </p:txBody>
      </p:sp>
      <p:sp>
        <p:nvSpPr>
          <p:cNvPr id="4" name="Slide Number Placeholder 3"/>
          <p:cNvSpPr>
            <a:spLocks noGrp="1"/>
          </p:cNvSpPr>
          <p:nvPr>
            <p:ph type="sldNum" sz="quarter" idx="10"/>
          </p:nvPr>
        </p:nvSpPr>
        <p:spPr/>
        <p:txBody>
          <a:bodyPr rtlCol="1"/>
          <a:lstStyle/>
          <a:p>
            <a:pPr rtl="1"/>
            <a:fld id="{F792C478-9C36-E84D-9533-9455471ADE1B}" type="slidenum">
              <a:rPr lang="en-US" smtClean="0"/>
              <a:pPr/>
              <a:t>21</a:t>
            </a:fld>
            <a:endParaRPr lang="en-US"/>
          </a:p>
        </p:txBody>
      </p:sp>
    </p:spTree>
    <p:extLst>
      <p:ext uri="{BB962C8B-B14F-4D97-AF65-F5344CB8AC3E}">
        <p14:creationId xmlns:p14="http://schemas.microsoft.com/office/powerpoint/2010/main" val="3643446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defTabSz="942289" rtl="1">
              <a:defRPr/>
            </a:pPr>
            <a:r>
              <a:rPr lang="ar-xm" baseline="0">
                <a:rtl/>
              </a:rPr>
              <a:t>- خارج عائلة "الأولمبياد الخاص"، لا يفهم عامة الناس مضمون هذه التفسيرات.</a:t>
            </a:r>
          </a:p>
          <a:p>
            <a:pPr defTabSz="942289" rtl="1">
              <a:defRPr/>
            </a:pPr>
            <a:r>
              <a:rPr lang="ar-xm" baseline="0">
                <a:rtl/>
              </a:rPr>
              <a:t>- يجب أن تشرحها في معرض الحديث عنها. </a:t>
            </a:r>
          </a:p>
        </p:txBody>
      </p:sp>
      <p:sp>
        <p:nvSpPr>
          <p:cNvPr id="4" name="Slide Number Placeholder 3"/>
          <p:cNvSpPr>
            <a:spLocks noGrp="1"/>
          </p:cNvSpPr>
          <p:nvPr>
            <p:ph type="sldNum" sz="quarter" idx="10"/>
          </p:nvPr>
        </p:nvSpPr>
        <p:spPr/>
        <p:txBody>
          <a:bodyPr rtlCol="1"/>
          <a:lstStyle/>
          <a:p>
            <a:pPr rtl="1"/>
            <a:fld id="{F792C478-9C36-E84D-9533-9455471ADE1B}" type="slidenum">
              <a:rPr lang="en-US" smtClean="0"/>
              <a:pPr/>
              <a:t>24</a:t>
            </a:fld>
            <a:endParaRPr lang="en-US"/>
          </a:p>
        </p:txBody>
      </p:sp>
    </p:spTree>
    <p:extLst>
      <p:ext uri="{BB962C8B-B14F-4D97-AF65-F5344CB8AC3E}">
        <p14:creationId xmlns:p14="http://schemas.microsoft.com/office/powerpoint/2010/main" val="1240859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171450" indent="-171450" defTabSz="942289" rtl="1">
              <a:buFontTx/>
              <a:buChar char="-"/>
              <a:defRPr/>
            </a:pPr>
            <a:r>
              <a:rPr lang="ar-xm" baseline="0">
                <a:rtl/>
              </a:rPr>
              <a:t>راجع دائمًا دليل الأسلوب الخاص بنا إذا كنت بحاجة إلى مساعدة!  إنه حول "الموارد".</a:t>
            </a:r>
          </a:p>
        </p:txBody>
      </p:sp>
      <p:sp>
        <p:nvSpPr>
          <p:cNvPr id="4" name="Slide Number Placeholder 3"/>
          <p:cNvSpPr>
            <a:spLocks noGrp="1"/>
          </p:cNvSpPr>
          <p:nvPr>
            <p:ph type="sldNum" sz="quarter" idx="10"/>
          </p:nvPr>
        </p:nvSpPr>
        <p:spPr/>
        <p:txBody>
          <a:bodyPr rtlCol="1"/>
          <a:lstStyle/>
          <a:p>
            <a:pPr rtl="1"/>
            <a:fld id="{F792C478-9C36-E84D-9533-9455471ADE1B}" type="slidenum">
              <a:rPr lang="en-US" smtClean="0"/>
              <a:pPr/>
              <a:t>25</a:t>
            </a:fld>
            <a:endParaRPr lang="en-US"/>
          </a:p>
        </p:txBody>
      </p:sp>
    </p:spTree>
    <p:extLst>
      <p:ext uri="{BB962C8B-B14F-4D97-AF65-F5344CB8AC3E}">
        <p14:creationId xmlns:p14="http://schemas.microsoft.com/office/powerpoint/2010/main" val="2228144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a:rtl/>
              </a:rPr>
              <a:t>ملاحظة للميسّر:</a:t>
            </a:r>
          </a:p>
          <a:p>
            <a:pPr rtl="1"/>
            <a:r>
              <a:rPr lang="ar-xm">
                <a:rtl/>
              </a:rPr>
              <a:t>- اطلب من المجموعة اقتراح دعوات أخرى للعمل.</a:t>
            </a:r>
          </a:p>
        </p:txBody>
      </p:sp>
      <p:sp>
        <p:nvSpPr>
          <p:cNvPr id="4" name="Slide Number Placeholder 3"/>
          <p:cNvSpPr>
            <a:spLocks noGrp="1"/>
          </p:cNvSpPr>
          <p:nvPr>
            <p:ph type="sldNum" sz="quarter" idx="10"/>
          </p:nvPr>
        </p:nvSpPr>
        <p:spPr/>
        <p:txBody>
          <a:bodyPr rtlCol="1"/>
          <a:lstStyle/>
          <a:p>
            <a:pPr rtl="1"/>
            <a:fld id="{F792C478-9C36-E84D-9533-9455471ADE1B}" type="slidenum">
              <a:rPr lang="en-US" smtClean="0"/>
              <a:pPr/>
              <a:t>26</a:t>
            </a:fld>
            <a:endParaRPr lang="en-US"/>
          </a:p>
        </p:txBody>
      </p:sp>
    </p:spTree>
    <p:extLst>
      <p:ext uri="{BB962C8B-B14F-4D97-AF65-F5344CB8AC3E}">
        <p14:creationId xmlns:p14="http://schemas.microsoft.com/office/powerpoint/2010/main" val="254393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176679" indent="-176679" defTabSz="942289" rtl="1">
              <a:buFontTx/>
              <a:buChar char="-"/>
              <a:defRPr/>
            </a:pPr>
            <a:endParaRPr lang="en-US" baseline="0"/>
          </a:p>
          <a:p>
            <a:pPr defTabSz="942289" rtl="1">
              <a:defRPr/>
            </a:pPr>
            <a:endParaRPr lang="en-US" baseline="0"/>
          </a:p>
          <a:p>
            <a:pPr rtl="1"/>
            <a:endParaRPr lang="en-US"/>
          </a:p>
        </p:txBody>
      </p:sp>
      <p:sp>
        <p:nvSpPr>
          <p:cNvPr id="4" name="Slide Number Placeholder 3"/>
          <p:cNvSpPr>
            <a:spLocks noGrp="1"/>
          </p:cNvSpPr>
          <p:nvPr>
            <p:ph type="sldNum" sz="quarter" idx="10"/>
          </p:nvPr>
        </p:nvSpPr>
        <p:spPr/>
        <p:txBody>
          <a:bodyPr rtlCol="1"/>
          <a:lstStyle/>
          <a:p>
            <a:pPr rtl="1"/>
            <a:fld id="{F792C478-9C36-E84D-9533-9455471ADE1B}" type="slidenum">
              <a:rPr lang="en-US" smtClean="0"/>
              <a:pPr/>
              <a:t>27</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1"/>
          <a:lstStyle/>
          <a:p>
            <a:pPr rtl="1" eaLnBrk="1" hangingPunct="1">
              <a:spcBef>
                <a:spcPct val="0"/>
              </a:spcBef>
            </a:pPr>
            <a:endParaRPr lang="en-US" altLang="en-US">
              <a:ea typeface="ＭＳ Ｐゴシック" pitchFamily="34" charset="-128"/>
            </a:endParaRP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1"/>
          <a:lstStyle>
            <a:lvl1pPr eaLnBrk="0" hangingPunct="0">
              <a:spcBef>
                <a:spcPct val="30000"/>
              </a:spcBef>
              <a:defRPr sz="1200">
                <a:solidFill>
                  <a:schemeClr val="tx1"/>
                </a:solidFill>
                <a:latin typeface="Calibri" pitchFamily="-112" charset="0"/>
                <a:ea typeface="ＭＳ Ｐゴシック" pitchFamily="34" charset="-128"/>
              </a:defRPr>
            </a:lvl1pPr>
            <a:lvl2pPr marL="778335" indent="-299359" eaLnBrk="0" hangingPunct="0">
              <a:spcBef>
                <a:spcPct val="30000"/>
              </a:spcBef>
              <a:defRPr sz="1200">
                <a:solidFill>
                  <a:schemeClr val="tx1"/>
                </a:solidFill>
                <a:latin typeface="Calibri" pitchFamily="-112" charset="0"/>
                <a:ea typeface="ＭＳ Ｐゴシック" pitchFamily="34" charset="-128"/>
              </a:defRPr>
            </a:lvl2pPr>
            <a:lvl3pPr marL="1197437" indent="-239487" eaLnBrk="0" hangingPunct="0">
              <a:spcBef>
                <a:spcPct val="30000"/>
              </a:spcBef>
              <a:defRPr sz="1200">
                <a:solidFill>
                  <a:schemeClr val="tx1"/>
                </a:solidFill>
                <a:latin typeface="Calibri" pitchFamily="-112" charset="0"/>
                <a:ea typeface="ＭＳ Ｐゴシック" pitchFamily="34" charset="-128"/>
              </a:defRPr>
            </a:lvl3pPr>
            <a:lvl4pPr marL="1676412" indent="-239487" eaLnBrk="0" hangingPunct="0">
              <a:spcBef>
                <a:spcPct val="30000"/>
              </a:spcBef>
              <a:defRPr sz="1200">
                <a:solidFill>
                  <a:schemeClr val="tx1"/>
                </a:solidFill>
                <a:latin typeface="Calibri" pitchFamily="-112" charset="0"/>
                <a:ea typeface="ＭＳ Ｐゴシック" pitchFamily="34" charset="-128"/>
              </a:defRPr>
            </a:lvl4pPr>
            <a:lvl5pPr marL="2155387" indent="-239487" eaLnBrk="0" hangingPunct="0">
              <a:spcBef>
                <a:spcPct val="30000"/>
              </a:spcBef>
              <a:defRPr sz="1200">
                <a:solidFill>
                  <a:schemeClr val="tx1"/>
                </a:solidFill>
                <a:latin typeface="Calibri" pitchFamily="-112" charset="0"/>
                <a:ea typeface="ＭＳ Ｐゴシック" pitchFamily="34" charset="-128"/>
              </a:defRPr>
            </a:lvl5pPr>
            <a:lvl6pPr marL="2634362" indent="-239487" eaLnBrk="0" fontAlgn="base" hangingPunct="0">
              <a:spcBef>
                <a:spcPct val="30000"/>
              </a:spcBef>
              <a:spcAft>
                <a:spcPct val="0"/>
              </a:spcAft>
              <a:defRPr sz="1200">
                <a:solidFill>
                  <a:schemeClr val="tx1"/>
                </a:solidFill>
                <a:latin typeface="Calibri" pitchFamily="-112" charset="0"/>
                <a:ea typeface="ＭＳ Ｐゴシック" pitchFamily="34" charset="-128"/>
              </a:defRPr>
            </a:lvl6pPr>
            <a:lvl7pPr marL="3113336" indent="-239487" eaLnBrk="0" fontAlgn="base" hangingPunct="0">
              <a:spcBef>
                <a:spcPct val="30000"/>
              </a:spcBef>
              <a:spcAft>
                <a:spcPct val="0"/>
              </a:spcAft>
              <a:defRPr sz="1200">
                <a:solidFill>
                  <a:schemeClr val="tx1"/>
                </a:solidFill>
                <a:latin typeface="Calibri" pitchFamily="-112" charset="0"/>
                <a:ea typeface="ＭＳ Ｐゴシック" pitchFamily="34" charset="-128"/>
              </a:defRPr>
            </a:lvl7pPr>
            <a:lvl8pPr marL="3592311" indent="-239487" eaLnBrk="0" fontAlgn="base" hangingPunct="0">
              <a:spcBef>
                <a:spcPct val="30000"/>
              </a:spcBef>
              <a:spcAft>
                <a:spcPct val="0"/>
              </a:spcAft>
              <a:defRPr sz="1200">
                <a:solidFill>
                  <a:schemeClr val="tx1"/>
                </a:solidFill>
                <a:latin typeface="Calibri" pitchFamily="-112" charset="0"/>
                <a:ea typeface="ＭＳ Ｐゴシック" pitchFamily="34" charset="-128"/>
              </a:defRPr>
            </a:lvl8pPr>
            <a:lvl9pPr marL="4071287" indent="-239487" eaLnBrk="0" fontAlgn="base" hangingPunct="0">
              <a:spcBef>
                <a:spcPct val="30000"/>
              </a:spcBef>
              <a:spcAft>
                <a:spcPct val="0"/>
              </a:spcAft>
              <a:defRPr sz="1200">
                <a:solidFill>
                  <a:schemeClr val="tx1"/>
                </a:solidFill>
                <a:latin typeface="Calibri" pitchFamily="-112" charset="0"/>
                <a:ea typeface="ＭＳ Ｐゴシック" pitchFamily="34" charset="-128"/>
              </a:defRPr>
            </a:lvl9pPr>
          </a:lstStyle>
          <a:p>
            <a:pPr rtl="1" eaLnBrk="1" hangingPunct="1">
              <a:spcBef>
                <a:spcPct val="0"/>
              </a:spcBef>
            </a:pPr>
            <a:fld id="{3F173B5B-18E8-4808-8095-3625D7BD8C4E}" type="slidenum">
              <a:rPr lang="en-US" altLang="en-US" smtClean="0"/>
              <a:pPr eaLnBrk="1" hangingPunct="1">
                <a:spcBef>
                  <a:spcPct val="0"/>
                </a:spcBef>
              </a:pPr>
              <a:t>28</a:t>
            </a:fld>
            <a:endParaRPr lang="en-US" altLang="en-US"/>
          </a:p>
        </p:txBody>
      </p:sp>
    </p:spTree>
    <p:extLst>
      <p:ext uri="{BB962C8B-B14F-4D97-AF65-F5344CB8AC3E}">
        <p14:creationId xmlns:p14="http://schemas.microsoft.com/office/powerpoint/2010/main" val="1297549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a:rtl/>
              </a:rPr>
              <a:t>أنتم</a:t>
            </a:r>
            <a:r>
              <a:rPr lang="ar-xm" baseline="0">
                <a:rtl/>
              </a:rPr>
              <a:t> ممثلي علامتنا التجارية والقصة الملهمة حول صحتنا ومهمتنا</a:t>
            </a:r>
          </a:p>
          <a:p>
            <a:pPr rtl="1"/>
            <a:r>
              <a:rPr lang="ar-xm" baseline="0">
                <a:rtl/>
              </a:rPr>
              <a:t>ستكون لقصصك أثرها في تغيير آراء الجمهور حول قدرات الأشخاص من ذوي الإعاقات الفكرية. </a:t>
            </a:r>
            <a:endParaRPr lang="en-US"/>
          </a:p>
        </p:txBody>
      </p:sp>
      <p:sp>
        <p:nvSpPr>
          <p:cNvPr id="4" name="Slide Number Placeholder 3"/>
          <p:cNvSpPr>
            <a:spLocks noGrp="1"/>
          </p:cNvSpPr>
          <p:nvPr>
            <p:ph type="sldNum" sz="quarter" idx="10"/>
          </p:nvPr>
        </p:nvSpPr>
        <p:spPr/>
        <p:txBody>
          <a:bodyPr rtlCol="1"/>
          <a:lstStyle/>
          <a:p>
            <a:pPr rtl="1"/>
            <a:fld id="{F792C478-9C36-E84D-9533-9455471ADE1B}" type="slidenum">
              <a:rPr lang="en-US" smtClean="0"/>
              <a:pPr/>
              <a:t>2</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B6FA78FE-1791-4375-96CC-4B43494762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835E2EA0-A1C9-47C7-98C9-590FA2C166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1" anchor="t" anchorCtr="0" compatLnSpc="1">
            <a:prstTxWarp prst="textNoShape">
              <a:avLst/>
            </a:prstTxWarp>
          </a:bodyPr>
          <a:lstStyle/>
          <a:p>
            <a:pPr rtl="1"/>
            <a:r>
              <a:rPr lang="ar-xm" altLang="ar-xm" dirty="0">
                <a:rtl/>
              </a:rPr>
              <a:t>النشاط - إجمالي الوقت: </a:t>
            </a:r>
            <a:r>
              <a:rPr lang="en-us" altLang="ar-xm" dirty="0">
                <a:rtl val="0"/>
              </a:rPr>
              <a:t>20</a:t>
            </a:r>
            <a:r>
              <a:rPr lang="ar-xm" altLang="ar-xm" dirty="0">
                <a:rtl/>
              </a:rPr>
              <a:t> دقائق</a:t>
            </a:r>
          </a:p>
          <a:p>
            <a:pPr rtl="1"/>
            <a:r>
              <a:rPr lang="ar-xm" altLang="ar-xm" dirty="0">
                <a:rtl/>
              </a:rPr>
              <a:t>مناقشة جماعية - </a:t>
            </a:r>
            <a:r>
              <a:rPr lang="en-us" altLang="ar-xm" dirty="0">
                <a:rtl val="0"/>
              </a:rPr>
              <a:t>10</a:t>
            </a:r>
            <a:r>
              <a:rPr lang="ar-xm" altLang="ar-xm" dirty="0">
                <a:rtl/>
              </a:rPr>
              <a:t> دقائق</a:t>
            </a:r>
          </a:p>
          <a:p>
            <a:pPr rtl="1"/>
            <a:r>
              <a:rPr lang="ar-xm" altLang="ar-xm" dirty="0">
                <a:rtl/>
              </a:rPr>
              <a:t>تقرير - </a:t>
            </a:r>
            <a:r>
              <a:rPr lang="en-us" altLang="ar-xm" dirty="0">
                <a:rtl val="0"/>
              </a:rPr>
              <a:t>10</a:t>
            </a:r>
            <a:r>
              <a:rPr lang="ar-xm" altLang="ar-xm" dirty="0">
                <a:rtl/>
              </a:rPr>
              <a:t> دقائق</a:t>
            </a:r>
          </a:p>
          <a:p>
            <a:pPr rtl="1"/>
            <a:endParaRPr lang="en-US" altLang="en-US" dirty="0"/>
          </a:p>
          <a:p>
            <a:pPr rtl="1"/>
            <a:r>
              <a:rPr lang="ar-xm" altLang="ar-xm" dirty="0">
                <a:rtl/>
              </a:rPr>
              <a:t>قل:</a:t>
            </a:r>
          </a:p>
          <a:p>
            <a:pPr marL="228600" indent="-228600" rtl="1">
              <a:buAutoNum type="arabicPeriod"/>
            </a:pPr>
            <a:r>
              <a:rPr lang="ar-xm" altLang="ar-xm" dirty="0">
                <a:rtl/>
              </a:rPr>
              <a:t>لديك </a:t>
            </a:r>
            <a:r>
              <a:rPr lang="en-us" altLang="ar-xm" dirty="0">
                <a:rtl val="0"/>
              </a:rPr>
              <a:t>10</a:t>
            </a:r>
            <a:r>
              <a:rPr lang="ar-xm" altLang="ar-xm" dirty="0">
                <a:rtl/>
              </a:rPr>
              <a:t> دقائق لمناقشة كل من هذه الأسئلة كمجموعة على طاولتك. </a:t>
            </a:r>
          </a:p>
          <a:p>
            <a:pPr marL="228600" indent="-228600" rtl="1">
              <a:buAutoNum type="arabicPeriod"/>
            </a:pPr>
            <a:r>
              <a:rPr lang="ar-xm" altLang="ar-xm" dirty="0">
                <a:rtl/>
              </a:rPr>
              <a:t>اختر شخصًا واحدًا من طاولتك لتدوين الملاحظات وتقديم تقرير إلى المجموعة الأكبر عما ناقشته.  </a:t>
            </a:r>
          </a:p>
          <a:p>
            <a:pPr marL="0" indent="0" rtl="1">
              <a:buNone/>
            </a:pPr>
            <a:endParaRPr lang="en-US" altLang="en-US" dirty="0"/>
          </a:p>
          <a:p>
            <a:pPr marL="0" indent="0" rtl="1">
              <a:buNone/>
            </a:pPr>
            <a:r>
              <a:rPr lang="ar-xm" altLang="ar-xm" dirty="0">
                <a:rtl/>
              </a:rPr>
              <a:t>{ضع </a:t>
            </a:r>
            <a:r>
              <a:rPr lang="en-us" altLang="ar-xm" dirty="0">
                <a:rtl val="0"/>
              </a:rPr>
              <a:t>3</a:t>
            </a:r>
            <a:r>
              <a:rPr lang="ar-xm" altLang="ar-xm" dirty="0">
                <a:rtl/>
              </a:rPr>
              <a:t> أوراق رسم بياني متتالي الصفحات وأقلام تحديد مسجلة في كل مكان في الغرفة.}</a:t>
            </a:r>
          </a:p>
          <a:p>
            <a:pPr marL="0" indent="0" rtl="1">
              <a:buNone/>
            </a:pPr>
            <a:r>
              <a:rPr lang="ar-xm" altLang="ar-xm" dirty="0">
                <a:rtl/>
              </a:rPr>
              <a:t>عنوان كل صفحة:</a:t>
            </a:r>
          </a:p>
          <a:p>
            <a:pPr marL="171450" indent="-171450" rtl="1">
              <a:buFontTx/>
              <a:buChar char="-"/>
            </a:pPr>
            <a:r>
              <a:rPr lang="ar-xm" altLang="ar-xm" dirty="0">
                <a:rtl/>
              </a:rPr>
              <a:t>التحديات التي تواجهك لتحقيق صحة جيدة. (اطلب بعض الأمثلة، إذا لزم الأمر: التكلفة، والنقل، والبقاء محاطًا بأشخاص يتخذون خيارات غير صحية، وعدم التحكم في اختياراتي).</a:t>
            </a:r>
          </a:p>
          <a:p>
            <a:pPr marL="171450" indent="-171450" rtl="1">
              <a:buFontTx/>
              <a:buChar char="-"/>
            </a:pPr>
            <a:r>
              <a:rPr lang="ar-xm" altLang="ar-xm" dirty="0">
                <a:rtl/>
              </a:rPr>
              <a:t>التحديات التي يواجهها الاعبون الآخرون في تحقيق صحة جيدة.</a:t>
            </a:r>
          </a:p>
          <a:p>
            <a:pPr marL="171450" indent="-171450" rtl="1">
              <a:buFontTx/>
              <a:buChar char="-"/>
            </a:pPr>
            <a:r>
              <a:rPr lang="ar-xm" altLang="ar-xm" dirty="0">
                <a:rtl/>
              </a:rPr>
              <a:t>حلول لتحقيق صحة جيدة.</a:t>
            </a:r>
          </a:p>
          <a:p>
            <a:pPr marL="0" indent="0" rtl="1">
              <a:buNone/>
            </a:pPr>
            <a:endParaRPr lang="en-US" altLang="en-US" dirty="0"/>
          </a:p>
          <a:p>
            <a:pPr marL="0" indent="0" rtl="1">
              <a:buNone/>
            </a:pPr>
            <a:r>
              <a:rPr lang="ar-xm" altLang="ar-xm" dirty="0">
                <a:rtl/>
              </a:rPr>
              <a:t>{سيستخدم المشاركون ورقة عمل حول "أهمية التمتع بصحة جيدة" لهذا النشاط.}</a:t>
            </a:r>
          </a:p>
        </p:txBody>
      </p:sp>
      <p:sp>
        <p:nvSpPr>
          <p:cNvPr id="125956" name="Slide Number Placeholder 3">
            <a:extLst>
              <a:ext uri="{FF2B5EF4-FFF2-40B4-BE49-F238E27FC236}">
                <a16:creationId xmlns:a16="http://schemas.microsoft.com/office/drawing/2014/main" id="{EA3B4D73-0B96-4892-BE2E-3D6EBF1EA0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1"/>
          <a:lstStyle>
            <a:lvl1pPr>
              <a:defRPr>
                <a:solidFill>
                  <a:schemeClr val="tx1"/>
                </a:solidFill>
                <a:latin typeface="Ubuntu Light" panose="020B0304030602030204" pitchFamily="34" charset="0"/>
                <a:ea typeface="ヒラギノ角ゴ ProN W3" charset="-128"/>
              </a:defRPr>
            </a:lvl1pPr>
            <a:lvl2pPr marL="742950" indent="-285750">
              <a:defRPr>
                <a:solidFill>
                  <a:schemeClr val="tx1"/>
                </a:solidFill>
                <a:latin typeface="Ubuntu Light" panose="020B0304030602030204" pitchFamily="34" charset="0"/>
                <a:ea typeface="ヒラギノ角ゴ ProN W3" charset="-128"/>
              </a:defRPr>
            </a:lvl2pPr>
            <a:lvl3pPr marL="1143000" indent="-228600">
              <a:defRPr>
                <a:solidFill>
                  <a:schemeClr val="tx1"/>
                </a:solidFill>
                <a:latin typeface="Ubuntu Light" panose="020B0304030602030204" pitchFamily="34" charset="0"/>
                <a:ea typeface="ヒラギノ角ゴ ProN W3" charset="-128"/>
              </a:defRPr>
            </a:lvl3pPr>
            <a:lvl4pPr marL="1600200" indent="-228600">
              <a:defRPr>
                <a:solidFill>
                  <a:schemeClr val="tx1"/>
                </a:solidFill>
                <a:latin typeface="Ubuntu Light" panose="020B0304030602030204" pitchFamily="34" charset="0"/>
                <a:ea typeface="ヒラギノ角ゴ ProN W3" charset="-128"/>
              </a:defRPr>
            </a:lvl4pPr>
            <a:lvl5pPr marL="2057400" indent="-228600">
              <a:defRPr>
                <a:solidFill>
                  <a:schemeClr val="tx1"/>
                </a:solidFill>
                <a:latin typeface="Ubuntu Light" panose="020B0304030602030204" pitchFamily="34" charset="0"/>
                <a:ea typeface="ヒラギノ角ゴ ProN W3" charset="-128"/>
              </a:defRPr>
            </a:lvl5pPr>
            <a:lvl6pPr marL="25146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18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290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862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pPr rtl="1"/>
            <a:fld id="{E7F8956A-FA7E-49E5-A7D1-06B432D2D8A9}" type="slidenum">
              <a:rPr lang="en-US" altLang="en-US" smtClean="0">
                <a:latin typeface="Calibri" panose="020F0502020204030204" pitchFamily="34" charset="0"/>
              </a:rPr>
              <a:pPr rtl="1"/>
              <a:t>29</a:t>
            </a:fld>
            <a:endParaRPr lang="en-US" altLang="en-US" dirty="0">
              <a:latin typeface="Calibri" panose="020F0502020204030204" pitchFamily="34" charset="0"/>
            </a:endParaRPr>
          </a:p>
        </p:txBody>
      </p:sp>
    </p:spTree>
    <p:extLst>
      <p:ext uri="{BB962C8B-B14F-4D97-AF65-F5344CB8AC3E}">
        <p14:creationId xmlns:p14="http://schemas.microsoft.com/office/powerpoint/2010/main" val="1666806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a:rtl/>
              </a:rPr>
              <a:t>تول الدفاع عن أولئك الذين لا يمكنهم إيصال أصواتهم. </a:t>
            </a:r>
          </a:p>
        </p:txBody>
      </p:sp>
      <p:sp>
        <p:nvSpPr>
          <p:cNvPr id="4" name="Slide Number Placeholder 3"/>
          <p:cNvSpPr>
            <a:spLocks noGrp="1"/>
          </p:cNvSpPr>
          <p:nvPr>
            <p:ph type="sldNum" sz="quarter" idx="10"/>
          </p:nvPr>
        </p:nvSpPr>
        <p:spPr/>
        <p:txBody>
          <a:bodyPr rtlCol="1"/>
          <a:lstStyle/>
          <a:p>
            <a:pPr rtl="1"/>
            <a:fld id="{F792C478-9C36-E84D-9533-9455471ADE1B}" type="slidenum">
              <a:rPr lang="en-US" smtClean="0"/>
              <a:pPr/>
              <a:t>3</a:t>
            </a:fld>
            <a:endParaRPr lang="en-US"/>
          </a:p>
        </p:txBody>
      </p:sp>
    </p:spTree>
    <p:extLst>
      <p:ext uri="{BB962C8B-B14F-4D97-AF65-F5344CB8AC3E}">
        <p14:creationId xmlns:p14="http://schemas.microsoft.com/office/powerpoint/2010/main" val="3698495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a:rtl/>
              </a:rPr>
              <a:t>قل</a:t>
            </a:r>
          </a:p>
          <a:p>
            <a:pPr marL="176679" indent="-176679" rtl="1">
              <a:buFontTx/>
              <a:buChar char="-"/>
            </a:pPr>
            <a:r>
              <a:rPr lang="ar-xm">
                <a:rtl/>
              </a:rPr>
              <a:t>تحتاج أولاً إلى التحدث عن "الأولمبياد الخاص"</a:t>
            </a:r>
            <a:r>
              <a:rPr lang="ar-xm" u="sng">
                <a:rtl/>
              </a:rPr>
              <a:t>.  -- نريد إنهاء التمييز</a:t>
            </a:r>
            <a:r>
              <a:rPr lang="ar-xm" u="sng" baseline="0">
                <a:rtl/>
              </a:rPr>
              <a:t> الأشخاص ممن لديهم إعاقات فكرية. </a:t>
            </a:r>
          </a:p>
          <a:p>
            <a:pPr marL="176679" indent="-176679" rtl="1">
              <a:buFontTx/>
              <a:buChar char="-"/>
            </a:pPr>
            <a:r>
              <a:rPr lang="ar-xm" u="none">
                <a:rtl/>
              </a:rPr>
              <a:t>تحتاج</a:t>
            </a:r>
            <a:r>
              <a:rPr lang="ar-xm" u="none" baseline="0">
                <a:rtl/>
              </a:rPr>
              <a:t> بالفعل إلى شرح تعريفك للصحة الشاملة - المتابعة مع الأطباء، وبرامج اللياقة البدنية، وغيرها. </a:t>
            </a:r>
            <a:endParaRPr lang="en-US" u="none"/>
          </a:p>
        </p:txBody>
      </p:sp>
      <p:sp>
        <p:nvSpPr>
          <p:cNvPr id="4" name="Slide Number Placeholder 3"/>
          <p:cNvSpPr>
            <a:spLocks noGrp="1"/>
          </p:cNvSpPr>
          <p:nvPr>
            <p:ph type="sldNum" sz="quarter" idx="10"/>
          </p:nvPr>
        </p:nvSpPr>
        <p:spPr/>
        <p:txBody>
          <a:bodyPr rtlCol="1"/>
          <a:lstStyle/>
          <a:p>
            <a:pPr rtl="1"/>
            <a:fld id="{F792C478-9C36-E84D-9533-9455471ADE1B}" type="slidenum">
              <a:rPr lang="en-US" smtClean="0"/>
              <a:pPr/>
              <a:t>4</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a:rtl/>
              </a:rPr>
              <a:t>التليفزيون - أخبار وطنية ومحلية والأرضية</a:t>
            </a:r>
          </a:p>
          <a:p>
            <a:pPr rtl="1"/>
            <a:r>
              <a:rPr lang="ar-xm">
                <a:rtl/>
              </a:rPr>
              <a:t>راديو - وطني ومحلي</a:t>
            </a:r>
          </a:p>
          <a:p>
            <a:pPr rtl="1"/>
            <a:r>
              <a:rPr lang="ar-xm">
                <a:rtl/>
              </a:rPr>
              <a:t>صحف - وطنية ومحلية وعالمية</a:t>
            </a:r>
          </a:p>
          <a:p>
            <a:pPr rtl="1"/>
            <a:r>
              <a:rPr lang="ar-xm">
                <a:rtl/>
              </a:rPr>
              <a:t>المجلات - الوطنية والمحلية</a:t>
            </a:r>
          </a:p>
          <a:p>
            <a:pPr rtl="1"/>
            <a:r>
              <a:rPr lang="ar-xm">
                <a:rtl/>
              </a:rPr>
              <a:t>الخدمات السلكية - مشاركة القصص مع العديد من المنافذ الإخبارية</a:t>
            </a:r>
          </a:p>
          <a:p>
            <a:pPr rtl="1"/>
            <a:r>
              <a:rPr lang="ar-xm">
                <a:rtl/>
              </a:rPr>
              <a:t>الإنترنت - المدونات، وسائل التواصل الاجتماعي (</a:t>
            </a:r>
            <a:r>
              <a:rPr lang="ar-xm">
                <a:rtl val="0"/>
              </a:rPr>
              <a:t>Facebook</a:t>
            </a:r>
            <a:r>
              <a:rPr lang="ar-xm">
                <a:rtl/>
              </a:rPr>
              <a:t>، </a:t>
            </a:r>
            <a:r>
              <a:rPr lang="ar-xm">
                <a:rtl val="0"/>
              </a:rPr>
              <a:t>Twitter</a:t>
            </a:r>
            <a:r>
              <a:rPr lang="ar-xm">
                <a:rtl/>
              </a:rPr>
              <a:t>)، التعليق على المنشورات، والمنشورات بالفيديو</a:t>
            </a:r>
          </a:p>
          <a:p>
            <a:pPr rtl="1"/>
            <a:endParaRPr lang="en-US"/>
          </a:p>
          <a:p>
            <a:pPr rtl="1"/>
            <a:endParaRPr lang="en-US"/>
          </a:p>
        </p:txBody>
      </p:sp>
      <p:sp>
        <p:nvSpPr>
          <p:cNvPr id="4" name="Slide Number Placeholder 3"/>
          <p:cNvSpPr>
            <a:spLocks noGrp="1"/>
          </p:cNvSpPr>
          <p:nvPr>
            <p:ph type="sldNum" sz="quarter" idx="10"/>
          </p:nvPr>
        </p:nvSpPr>
        <p:spPr/>
        <p:txBody>
          <a:bodyPr rtlCol="1"/>
          <a:lstStyle/>
          <a:p>
            <a:pPr rtl="1"/>
            <a:fld id="{F792C478-9C36-E84D-9533-9455471ADE1B}" type="slidenum">
              <a:rPr lang="en-US" smtClean="0"/>
              <a:pPr/>
              <a:t>5</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a:p>
        </p:txBody>
      </p:sp>
      <p:sp>
        <p:nvSpPr>
          <p:cNvPr id="4" name="Slide Number Placeholder 3"/>
          <p:cNvSpPr>
            <a:spLocks noGrp="1"/>
          </p:cNvSpPr>
          <p:nvPr>
            <p:ph type="sldNum" sz="quarter" idx="10"/>
          </p:nvPr>
        </p:nvSpPr>
        <p:spPr/>
        <p:txBody>
          <a:bodyPr rtlCol="1"/>
          <a:lstStyle/>
          <a:p>
            <a:pPr rtl="1"/>
            <a:fld id="{F792C478-9C36-E84D-9533-9455471ADE1B}" type="slidenum">
              <a:rPr lang="en-US" smtClean="0"/>
              <a:pPr/>
              <a:t>6</a:t>
            </a:fld>
            <a:endParaRPr lang="en-US"/>
          </a:p>
        </p:txBody>
      </p:sp>
    </p:spTree>
    <p:extLst>
      <p:ext uri="{BB962C8B-B14F-4D97-AF65-F5344CB8AC3E}">
        <p14:creationId xmlns:p14="http://schemas.microsoft.com/office/powerpoint/2010/main" val="273440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a:rtl/>
              </a:rPr>
              <a:t>يجب</a:t>
            </a:r>
            <a:r>
              <a:rPr lang="ar-xm" baseline="0">
                <a:rtl/>
              </a:rPr>
              <a:t> على وسائل الإعلام مشاركة العمل الرائع الذي نقوم به.  لنذكر العرض التليفزيوني </a:t>
            </a:r>
            <a:r>
              <a:rPr lang="ar-xm" baseline="0">
                <a:rtl val="0"/>
              </a:rPr>
              <a:t>School of Strength</a:t>
            </a:r>
            <a:r>
              <a:rPr lang="ar-xm" baseline="0">
                <a:rtl/>
              </a:rPr>
              <a:t> - عرض اليوم</a:t>
            </a:r>
            <a:endParaRPr lang="en-US"/>
          </a:p>
        </p:txBody>
      </p:sp>
      <p:sp>
        <p:nvSpPr>
          <p:cNvPr id="4" name="Slide Number Placeholder 3"/>
          <p:cNvSpPr>
            <a:spLocks noGrp="1"/>
          </p:cNvSpPr>
          <p:nvPr>
            <p:ph type="sldNum" sz="quarter" idx="10"/>
          </p:nvPr>
        </p:nvSpPr>
        <p:spPr/>
        <p:txBody>
          <a:bodyPr rtlCol="1"/>
          <a:lstStyle/>
          <a:p>
            <a:pPr rtl="1"/>
            <a:fld id="{F792C478-9C36-E84D-9533-9455471ADE1B}" type="slidenum">
              <a:rPr lang="en-US" smtClean="0"/>
              <a:pPr/>
              <a:t>7</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dirty="0">
                <a:rtl/>
              </a:rPr>
              <a:t>أصبح الحصول على أخبارنا ومحتوياتنا أمرًا مختلفًا للغاية اليوم</a:t>
            </a:r>
          </a:p>
          <a:p>
            <a:pPr rtl="1"/>
            <a:r>
              <a:rPr lang="ar-xm" dirty="0">
                <a:rtl/>
              </a:rPr>
              <a:t>كم منكم يقوم</a:t>
            </a:r>
            <a:r>
              <a:rPr lang="ar-xm" baseline="0" dirty="0">
                <a:rtl/>
              </a:rPr>
              <a:t> ببث المحتوى الخاص بك؟</a:t>
            </a:r>
            <a:endParaRPr lang="en-US" dirty="0"/>
          </a:p>
          <a:p>
            <a:pPr rtl="1"/>
            <a:r>
              <a:rPr lang="ar-xm" dirty="0">
                <a:rtl/>
              </a:rPr>
              <a:t>كم منكم يشاهد التلفزيون مدفوع الاشتراك؟</a:t>
            </a:r>
          </a:p>
          <a:p>
            <a:pPr rtl="1"/>
            <a:r>
              <a:rPr lang="ar-xm" dirty="0">
                <a:rtl/>
              </a:rPr>
              <a:t>كم</a:t>
            </a:r>
            <a:r>
              <a:rPr lang="ar-xm" baseline="0" dirty="0">
                <a:rtl/>
              </a:rPr>
              <a:t> منكم يحصل على أخبارك من تطبيقات وسائل التواصل الاجتماعي مثل </a:t>
            </a:r>
            <a:r>
              <a:rPr lang="ar-xm" sz="1200" b="0" i="0" kern="1200" dirty="0">
                <a:solidFill>
                  <a:schemeClr val="tx1"/>
                </a:solidFill>
                <a:effectLst/>
                <a:latin typeface="+mn-lt"/>
                <a:ea typeface="+mn-ea"/>
                <a:cs typeface="+mn-cs"/>
                <a:rtl val="0"/>
              </a:rPr>
              <a:t>TikTok</a:t>
            </a:r>
            <a:r>
              <a:rPr lang="ar-xm" sz="1200" b="0" i="0" kern="1200" dirty="0">
                <a:solidFill>
                  <a:schemeClr val="tx1"/>
                </a:solidFill>
                <a:effectLst/>
                <a:latin typeface="+mn-lt"/>
                <a:ea typeface="+mn-ea"/>
                <a:cs typeface="+mn-cs"/>
                <a:rtl/>
              </a:rPr>
              <a:t> و</a:t>
            </a:r>
            <a:r>
              <a:rPr lang="ar-xm" sz="1200" b="0" i="0" kern="1200" dirty="0">
                <a:solidFill>
                  <a:schemeClr val="tx1"/>
                </a:solidFill>
                <a:effectLst/>
                <a:latin typeface="+mn-lt"/>
                <a:ea typeface="+mn-ea"/>
                <a:cs typeface="+mn-cs"/>
                <a:rtl val="0"/>
              </a:rPr>
              <a:t>Instagram</a:t>
            </a:r>
            <a:r>
              <a:rPr lang="ar-xm" sz="1200" b="0" i="0" kern="1200" dirty="0">
                <a:solidFill>
                  <a:schemeClr val="tx1"/>
                </a:solidFill>
                <a:effectLst/>
                <a:latin typeface="+mn-lt"/>
                <a:ea typeface="+mn-ea"/>
                <a:cs typeface="+mn-cs"/>
                <a:rtl/>
              </a:rPr>
              <a:t> و</a:t>
            </a:r>
            <a:r>
              <a:rPr lang="ar-xm" sz="1200" b="0" i="0" kern="1200" dirty="0">
                <a:solidFill>
                  <a:schemeClr val="tx1"/>
                </a:solidFill>
                <a:effectLst/>
                <a:latin typeface="+mn-lt"/>
                <a:ea typeface="+mn-ea"/>
                <a:cs typeface="+mn-cs"/>
                <a:rtl val="0"/>
              </a:rPr>
              <a:t>Facebook</a:t>
            </a:r>
            <a:r>
              <a:rPr lang="ar-xm" sz="1200" b="0" i="0" kern="1200" dirty="0">
                <a:solidFill>
                  <a:schemeClr val="tx1"/>
                </a:solidFill>
                <a:effectLst/>
                <a:latin typeface="+mn-lt"/>
                <a:ea typeface="+mn-ea"/>
                <a:cs typeface="+mn-cs"/>
                <a:rtl/>
              </a:rPr>
              <a:t> و</a:t>
            </a:r>
            <a:r>
              <a:rPr lang="ar-xm" baseline="0" dirty="0">
                <a:rtl/>
              </a:rPr>
              <a:t>كم منكم يحصل عليها من تطبيقات مختلفة عبر الهاتف؟</a:t>
            </a:r>
          </a:p>
          <a:p>
            <a:pPr rtl="1"/>
            <a:r>
              <a:rPr lang="ar-xm" baseline="0" dirty="0">
                <a:rtl/>
              </a:rPr>
              <a:t>هل من جريدة؟</a:t>
            </a:r>
          </a:p>
          <a:p>
            <a:pPr rtl="1"/>
            <a:endParaRPr lang="en-US" sz="1200" b="0" i="0" kern="1200" dirty="0">
              <a:solidFill>
                <a:schemeClr val="tx1"/>
              </a:solidFill>
              <a:effectLst/>
              <a:latin typeface="+mn-lt"/>
              <a:ea typeface="+mn-ea"/>
              <a:cs typeface="+mn-cs"/>
            </a:endParaRPr>
          </a:p>
          <a:p>
            <a:pPr rtl="1"/>
            <a:r>
              <a:rPr lang="ar-xm" sz="1200" b="0" i="0" kern="1200" dirty="0">
                <a:solidFill>
                  <a:schemeClr val="tx1"/>
                </a:solidFill>
                <a:effectLst/>
                <a:latin typeface="+mn-lt"/>
                <a:ea typeface="+mn-ea"/>
                <a:cs typeface="+mn-cs"/>
                <a:rtl/>
              </a:rPr>
              <a:t>في بداية عام </a:t>
            </a:r>
            <a:r>
              <a:rPr lang="en-us" sz="1200" b="0" i="0" kern="1200" dirty="0">
                <a:solidFill>
                  <a:schemeClr val="tx1"/>
                </a:solidFill>
                <a:effectLst/>
                <a:latin typeface="+mn-lt"/>
                <a:ea typeface="+mn-ea"/>
                <a:cs typeface="+mn-cs"/>
                <a:rtl val="0"/>
              </a:rPr>
              <a:t>2021</a:t>
            </a:r>
            <a:r>
              <a:rPr lang="ar-xm" sz="1200" b="0" i="0" kern="1200" dirty="0">
                <a:solidFill>
                  <a:schemeClr val="tx1"/>
                </a:solidFill>
                <a:effectLst/>
                <a:latin typeface="+mn-lt"/>
                <a:ea typeface="+mn-ea"/>
                <a:cs typeface="+mn-cs"/>
                <a:rtl/>
              </a:rPr>
              <a:t>، كان هناك تقدير بوجود أكثر من ستة ملايين </a:t>
            </a:r>
            <a:r>
              <a:rPr lang="ar-xm" sz="1200" b="0" i="0" u="sng" kern="1200" dirty="0">
                <a:solidFill>
                  <a:schemeClr val="tx1"/>
                </a:solidFill>
                <a:effectLst/>
                <a:latin typeface="+mn-lt"/>
                <a:ea typeface="+mn-ea"/>
                <a:cs typeface="+mn-cs"/>
                <a:hlinkClick r:id="rId3"/>
                <a:rtl/>
              </a:rPr>
              <a:t>مستخدم </a:t>
            </a:r>
            <a:r>
              <a:rPr lang="ar-xm" sz="1200" b="0" i="0" u="sng" kern="1200" dirty="0">
                <a:solidFill>
                  <a:schemeClr val="tx1"/>
                </a:solidFill>
                <a:effectLst/>
                <a:latin typeface="+mn-lt"/>
                <a:ea typeface="+mn-ea"/>
                <a:cs typeface="+mn-cs"/>
                <a:hlinkClick r:id="rId3"/>
                <a:rtl val="0"/>
              </a:rPr>
              <a:t>Facebook</a:t>
            </a:r>
            <a:r>
              <a:rPr lang="ar-xm" sz="1200" b="0" i="0" u="sng" kern="1200" dirty="0">
                <a:solidFill>
                  <a:schemeClr val="tx1"/>
                </a:solidFill>
                <a:effectLst/>
                <a:latin typeface="+mn-lt"/>
                <a:ea typeface="+mn-ea"/>
                <a:cs typeface="+mn-cs"/>
                <a:hlinkClick r:id="rId3"/>
                <a:rtl/>
              </a:rPr>
              <a:t> في جمهورية الدومينيكان</a:t>
            </a:r>
            <a:r>
              <a:rPr lang="ar-xm" sz="1200" b="0" i="0" kern="1200" dirty="0">
                <a:solidFill>
                  <a:schemeClr val="tx1"/>
                </a:solidFill>
                <a:effectLst/>
                <a:latin typeface="+mn-lt"/>
                <a:ea typeface="+mn-ea"/>
                <a:cs typeface="+mn-cs"/>
                <a:rtl/>
              </a:rPr>
              <a:t>- بزيادة قدرها </a:t>
            </a:r>
            <a:r>
              <a:rPr lang="en-us" sz="1200" b="0" i="0" kern="1200" dirty="0">
                <a:solidFill>
                  <a:schemeClr val="tx1"/>
                </a:solidFill>
                <a:effectLst/>
                <a:latin typeface="+mn-lt"/>
                <a:ea typeface="+mn-ea"/>
                <a:cs typeface="+mn-cs"/>
                <a:rtl val="0"/>
              </a:rPr>
              <a:t>124</a:t>
            </a:r>
            <a:r>
              <a:rPr lang="ar-xm" sz="1200" b="0" i="0" kern="1200" dirty="0">
                <a:solidFill>
                  <a:schemeClr val="tx1"/>
                </a:solidFill>
                <a:effectLst/>
                <a:latin typeface="+mn-lt"/>
                <a:ea typeface="+mn-ea"/>
                <a:cs typeface="+mn-cs"/>
                <a:rtl/>
              </a:rPr>
              <a:t> بالمائة مقارنة بـ </a:t>
            </a:r>
            <a:r>
              <a:rPr lang="en-us" sz="1200" b="0" i="0" kern="1200" dirty="0">
                <a:solidFill>
                  <a:schemeClr val="tx1"/>
                </a:solidFill>
                <a:effectLst/>
                <a:latin typeface="+mn-lt"/>
                <a:ea typeface="+mn-ea"/>
                <a:cs typeface="+mn-cs"/>
                <a:rtl val="0"/>
              </a:rPr>
              <a:t>2.7</a:t>
            </a:r>
            <a:r>
              <a:rPr lang="ar-xm" sz="1200" b="0" i="0" kern="1200" dirty="0">
                <a:solidFill>
                  <a:schemeClr val="tx1"/>
                </a:solidFill>
                <a:effectLst/>
                <a:latin typeface="+mn-lt"/>
                <a:ea typeface="+mn-ea"/>
                <a:cs typeface="+mn-cs"/>
                <a:rtl/>
              </a:rPr>
              <a:t> مليون مستخدم تم إحصاؤهم قبل أربع سنوات. كان من المتوقع أن يتجاوز الرقم </a:t>
            </a:r>
            <a:r>
              <a:rPr lang="en-us" sz="1200" b="0" i="0" kern="1200" dirty="0">
                <a:solidFill>
                  <a:schemeClr val="tx1"/>
                </a:solidFill>
                <a:effectLst/>
                <a:latin typeface="+mn-lt"/>
                <a:ea typeface="+mn-ea"/>
                <a:cs typeface="+mn-cs"/>
                <a:rtl val="0"/>
              </a:rPr>
              <a:t>7.5</a:t>
            </a:r>
            <a:r>
              <a:rPr lang="ar-xm" sz="1200" b="0" i="0" kern="1200" dirty="0">
                <a:solidFill>
                  <a:schemeClr val="tx1"/>
                </a:solidFill>
                <a:effectLst/>
                <a:latin typeface="+mn-lt"/>
                <a:ea typeface="+mn-ea"/>
                <a:cs typeface="+mn-cs"/>
                <a:rtl/>
              </a:rPr>
              <a:t> ملايين مستخدم بحلول عام </a:t>
            </a:r>
            <a:r>
              <a:rPr lang="en-us" sz="1200" b="0" i="0" kern="1200" dirty="0">
                <a:solidFill>
                  <a:schemeClr val="tx1"/>
                </a:solidFill>
                <a:effectLst/>
                <a:latin typeface="+mn-lt"/>
                <a:ea typeface="+mn-ea"/>
                <a:cs typeface="+mn-cs"/>
                <a:rtl val="0"/>
              </a:rPr>
              <a:t>2025</a:t>
            </a:r>
            <a:r>
              <a:rPr lang="ar-xm" sz="1200" b="0" i="0" kern="1200" dirty="0">
                <a:solidFill>
                  <a:schemeClr val="tx1"/>
                </a:solidFill>
                <a:effectLst/>
                <a:latin typeface="+mn-lt"/>
                <a:ea typeface="+mn-ea"/>
                <a:cs typeface="+mn-cs"/>
                <a:rtl/>
              </a:rPr>
              <a:t>. </a:t>
            </a:r>
          </a:p>
          <a:p>
            <a:pPr rtl="1"/>
            <a:endParaRPr lang="en-US" sz="1200" b="0" i="0" kern="1200" baseline="0" dirty="0">
              <a:solidFill>
                <a:schemeClr val="tx1"/>
              </a:solidFill>
              <a:effectLst/>
              <a:latin typeface="+mn-lt"/>
              <a:ea typeface="+mn-ea"/>
              <a:cs typeface="+mn-cs"/>
            </a:endParaRPr>
          </a:p>
          <a:p>
            <a:pPr rtl="1"/>
            <a:r>
              <a:rPr lang="ar-xm" sz="1200" b="0" i="0" kern="1200" dirty="0">
                <a:solidFill>
                  <a:schemeClr val="tx1"/>
                </a:solidFill>
                <a:effectLst/>
                <a:latin typeface="+mn-lt"/>
                <a:ea typeface="+mn-ea"/>
                <a:cs typeface="+mn-cs"/>
                <a:rtl/>
              </a:rPr>
              <a:t>بين عامي </a:t>
            </a:r>
            <a:r>
              <a:rPr lang="en-us" sz="1200" b="0" i="0" kern="1200" dirty="0">
                <a:solidFill>
                  <a:schemeClr val="tx1"/>
                </a:solidFill>
                <a:effectLst/>
                <a:latin typeface="+mn-lt"/>
                <a:ea typeface="+mn-ea"/>
                <a:cs typeface="+mn-cs"/>
                <a:rtl val="0"/>
              </a:rPr>
              <a:t>2017</a:t>
            </a:r>
            <a:r>
              <a:rPr lang="ar-xm" sz="1200" b="0" i="0" kern="1200" dirty="0">
                <a:solidFill>
                  <a:schemeClr val="tx1"/>
                </a:solidFill>
                <a:effectLst/>
                <a:latin typeface="+mn-lt"/>
                <a:ea typeface="+mn-ea"/>
                <a:cs typeface="+mn-cs"/>
                <a:rtl/>
              </a:rPr>
              <a:t> و</a:t>
            </a:r>
            <a:r>
              <a:rPr lang="en-us" sz="1200" b="0" i="0" kern="1200" dirty="0">
                <a:solidFill>
                  <a:schemeClr val="tx1"/>
                </a:solidFill>
                <a:effectLst/>
                <a:latin typeface="+mn-lt"/>
                <a:ea typeface="+mn-ea"/>
                <a:cs typeface="+mn-cs"/>
                <a:rtl val="0"/>
              </a:rPr>
              <a:t>2021</a:t>
            </a:r>
            <a:r>
              <a:rPr lang="ar-xm" sz="1200" b="0" i="0" kern="1200" dirty="0">
                <a:solidFill>
                  <a:schemeClr val="tx1"/>
                </a:solidFill>
                <a:effectLst/>
                <a:latin typeface="+mn-lt"/>
                <a:ea typeface="+mn-ea"/>
                <a:cs typeface="+mn-cs"/>
                <a:rtl/>
              </a:rPr>
              <a:t>، زاد العدد </a:t>
            </a:r>
            <a:r>
              <a:rPr lang="ar-xm" sz="1200" b="0" i="0" u="sng" kern="1200" dirty="0">
                <a:solidFill>
                  <a:schemeClr val="tx1"/>
                </a:solidFill>
                <a:effectLst/>
                <a:latin typeface="+mn-lt"/>
                <a:ea typeface="+mn-ea"/>
                <a:cs typeface="+mn-cs"/>
                <a:hlinkClick r:id="rId4"/>
                <a:rtl/>
              </a:rPr>
              <a:t>التقديري لمستخدمي </a:t>
            </a:r>
            <a:r>
              <a:rPr lang="ar-xm" sz="1200" b="0" i="0" u="sng" kern="1200" dirty="0">
                <a:solidFill>
                  <a:schemeClr val="tx1"/>
                </a:solidFill>
                <a:effectLst/>
                <a:latin typeface="+mn-lt"/>
                <a:ea typeface="+mn-ea"/>
                <a:cs typeface="+mn-cs"/>
                <a:hlinkClick r:id="rId4"/>
                <a:rtl val="0"/>
              </a:rPr>
              <a:t>Instagram</a:t>
            </a:r>
            <a:r>
              <a:rPr lang="ar-xm" sz="1200" b="0" i="0" u="sng" kern="1200" dirty="0">
                <a:solidFill>
                  <a:schemeClr val="tx1"/>
                </a:solidFill>
                <a:effectLst/>
                <a:latin typeface="+mn-lt"/>
                <a:ea typeface="+mn-ea"/>
                <a:cs typeface="+mn-cs"/>
                <a:hlinkClick r:id="rId4"/>
                <a:rtl/>
              </a:rPr>
              <a:t> في جامايكا</a:t>
            </a:r>
            <a:r>
              <a:rPr lang="ar-xm" sz="1200" b="0" i="0" kern="1200" dirty="0">
                <a:solidFill>
                  <a:schemeClr val="tx1"/>
                </a:solidFill>
                <a:effectLst/>
                <a:latin typeface="+mn-lt"/>
                <a:ea typeface="+mn-ea"/>
                <a:cs typeface="+mn-cs"/>
                <a:rtl/>
              </a:rPr>
              <a:t> بأكثر من </a:t>
            </a:r>
            <a:r>
              <a:rPr lang="en-us" sz="1200" b="0" i="0" kern="1200" dirty="0">
                <a:solidFill>
                  <a:schemeClr val="tx1"/>
                </a:solidFill>
                <a:effectLst/>
                <a:latin typeface="+mn-lt"/>
                <a:ea typeface="+mn-ea"/>
                <a:cs typeface="+mn-cs"/>
                <a:rtl val="0"/>
              </a:rPr>
              <a:t>150</a:t>
            </a:r>
            <a:r>
              <a:rPr lang="ar-xm" sz="1200" b="0" i="0" kern="1200" dirty="0">
                <a:solidFill>
                  <a:schemeClr val="tx1"/>
                </a:solidFill>
                <a:effectLst/>
                <a:latin typeface="+mn-lt"/>
                <a:ea typeface="+mn-ea"/>
                <a:cs typeface="+mn-cs"/>
                <a:rtl/>
              </a:rPr>
              <a:t> بالمائة. </a:t>
            </a:r>
            <a:endParaRPr lang="en-US" baseline="0" dirty="0"/>
          </a:p>
          <a:p>
            <a:pPr rtl="1"/>
            <a:endParaRPr lang="en-US" baseline="0" dirty="0"/>
          </a:p>
        </p:txBody>
      </p:sp>
      <p:sp>
        <p:nvSpPr>
          <p:cNvPr id="4" name="Slide Number Placeholder 3"/>
          <p:cNvSpPr>
            <a:spLocks noGrp="1"/>
          </p:cNvSpPr>
          <p:nvPr>
            <p:ph type="sldNum" sz="quarter" idx="10"/>
          </p:nvPr>
        </p:nvSpPr>
        <p:spPr/>
        <p:txBody>
          <a:bodyPr rtlCol="1"/>
          <a:lstStyle/>
          <a:p>
            <a:pPr rtl="1"/>
            <a:fld id="{F792C478-9C36-E84D-9533-9455471ADE1B}" type="slidenum">
              <a:rPr lang="en-US" smtClean="0"/>
              <a:pPr/>
              <a:t>8</a:t>
            </a:fld>
            <a:endParaRPr lang="en-US"/>
          </a:p>
        </p:txBody>
      </p:sp>
    </p:spTree>
    <p:extLst>
      <p:ext uri="{BB962C8B-B14F-4D97-AF65-F5344CB8AC3E}">
        <p14:creationId xmlns:p14="http://schemas.microsoft.com/office/powerpoint/2010/main" val="3666293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aseline="0" dirty="0">
                <a:rtl/>
              </a:rPr>
              <a:t>في الوقت الحالي، في منطقة </a:t>
            </a:r>
            <a:r>
              <a:rPr lang="ar-xm" baseline="0" dirty="0">
                <a:rtl val="0"/>
              </a:rPr>
              <a:t>COVID</a:t>
            </a:r>
            <a:r>
              <a:rPr lang="ar-xm" baseline="0" dirty="0">
                <a:rtl/>
              </a:rPr>
              <a:t>، كان تواصلنا مع وسائل الإعلام يدور حول الترويج لأن الأشخاص من ذوي الإعاقات الفكرية يموتون من فيروس كوفيد بمعدل </a:t>
            </a:r>
            <a:r>
              <a:rPr lang="en-us" baseline="0" dirty="0">
                <a:rtl val="0"/>
              </a:rPr>
              <a:t>6</a:t>
            </a:r>
            <a:r>
              <a:rPr lang="ar-xm" baseline="0" dirty="0">
                <a:rtl/>
              </a:rPr>
              <a:t> أضعاف أولئك الذين لا يعانون من تلك الإعاقات وأنه يجب إعطاؤهم الأولوية للحصول على اللقاحات.</a:t>
            </a:r>
          </a:p>
        </p:txBody>
      </p:sp>
      <p:sp>
        <p:nvSpPr>
          <p:cNvPr id="4" name="Slide Number Placeholder 3"/>
          <p:cNvSpPr>
            <a:spLocks noGrp="1"/>
          </p:cNvSpPr>
          <p:nvPr>
            <p:ph type="sldNum" sz="quarter" idx="10"/>
          </p:nvPr>
        </p:nvSpPr>
        <p:spPr/>
        <p:txBody>
          <a:bodyPr rtlCol="1"/>
          <a:lstStyle/>
          <a:p>
            <a:pPr rtl="1"/>
            <a:fld id="{F792C478-9C36-E84D-9533-9455471ADE1B}" type="slidenum">
              <a:rPr lang="en-US" smtClean="0"/>
              <a:pPr/>
              <a:t>9</a:t>
            </a:fld>
            <a:endParaRPr lang="en-US"/>
          </a:p>
        </p:txBody>
      </p:sp>
    </p:spTree>
    <p:extLst>
      <p:ext uri="{BB962C8B-B14F-4D97-AF65-F5344CB8AC3E}">
        <p14:creationId xmlns:p14="http://schemas.microsoft.com/office/powerpoint/2010/main" val="3014136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rtlCol="1" anchor="b"/>
          <a:lstStyle>
            <a:lvl1pPr algn="ctr" rtl="1">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rtlCol="1"/>
          <a:lstStyle>
            <a:lvl1pPr marL="0" indent="0" algn="ctr" rtl="1">
              <a:buNone/>
              <a:defRPr sz="24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r>
              <a:rPr lang="en-US"/>
              <a:t>Click to edit Master subtitle style</a:t>
            </a:r>
          </a:p>
        </p:txBody>
      </p:sp>
      <p:sp>
        <p:nvSpPr>
          <p:cNvPr id="4" name="Date Placeholder 3"/>
          <p:cNvSpPr>
            <a:spLocks noGrp="1"/>
          </p:cNvSpPr>
          <p:nvPr>
            <p:ph type="dt" sz="half" idx="10"/>
          </p:nvPr>
        </p:nvSpPr>
        <p:spPr/>
        <p:txBody>
          <a:bodyPr rtlCol="1"/>
          <a:lstStyle>
            <a:lvl1pPr algn="r" rtl="1"/>
          </a:lstStyle>
          <a:p>
            <a:fld id="{38421752-013A-F846-A224-C050C598DA3C}" type="datetimeFigureOut">
              <a:rPr lang="en-US" smtClean="0"/>
              <a:t>10/22/2024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BAADEDA7-8FE2-BE49-B2EE-5CB0341EADE5}" type="slidenum">
              <a:rPr lang="en-US" smtClean="0"/>
              <a:t>‹#›</a:t>
            </a:fld>
            <a:endParaRPr lang="en-US"/>
          </a:p>
        </p:txBody>
      </p:sp>
    </p:spTree>
    <p:extLst>
      <p:ext uri="{BB962C8B-B14F-4D97-AF65-F5344CB8AC3E}">
        <p14:creationId xmlns:p14="http://schemas.microsoft.com/office/powerpoint/2010/main" val="138477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Vertical Text Placeholder 2"/>
          <p:cNvSpPr>
            <a:spLocks noGrp="1"/>
          </p:cNvSpPr>
          <p:nvPr>
            <p:ph type="body" orient="vert" idx="1"/>
          </p:nvPr>
        </p:nvSpPr>
        <p:spPr/>
        <p:txBody>
          <a:bodyPr vert="eaVert"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10"/>
          </p:nvPr>
        </p:nvSpPr>
        <p:spPr/>
        <p:txBody>
          <a:bodyPr rtlCol="1"/>
          <a:lstStyle>
            <a:lvl1pPr algn="r" rtl="1"/>
          </a:lstStyle>
          <a:p>
            <a:fld id="{38421752-013A-F846-A224-C050C598DA3C}" type="datetimeFigureOut">
              <a:rPr lang="en-US" smtClean="0"/>
              <a:t>10/22/2024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BAADEDA7-8FE2-BE49-B2EE-5CB0341EADE5}" type="slidenum">
              <a:rPr lang="en-US" smtClean="0"/>
              <a:t>‹#›</a:t>
            </a:fld>
            <a:endParaRPr lang="en-US"/>
          </a:p>
        </p:txBody>
      </p:sp>
    </p:spTree>
    <p:extLst>
      <p:ext uri="{BB962C8B-B14F-4D97-AF65-F5344CB8AC3E}">
        <p14:creationId xmlns:p14="http://schemas.microsoft.com/office/powerpoint/2010/main" val="465299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1"/>
          <a:lstStyle>
            <a:lvl1pPr algn="r" rtl="1"/>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10"/>
          </p:nvPr>
        </p:nvSpPr>
        <p:spPr/>
        <p:txBody>
          <a:bodyPr rtlCol="1"/>
          <a:lstStyle>
            <a:lvl1pPr algn="r" rtl="1"/>
          </a:lstStyle>
          <a:p>
            <a:fld id="{38421752-013A-F846-A224-C050C598DA3C}" type="datetimeFigureOut">
              <a:rPr lang="en-US" smtClean="0"/>
              <a:t>10/22/2024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BAADEDA7-8FE2-BE49-B2EE-5CB0341EADE5}" type="slidenum">
              <a:rPr lang="en-US" smtClean="0"/>
              <a:t>‹#›</a:t>
            </a:fld>
            <a:endParaRPr lang="en-US"/>
          </a:p>
        </p:txBody>
      </p:sp>
    </p:spTree>
    <p:extLst>
      <p:ext uri="{BB962C8B-B14F-4D97-AF65-F5344CB8AC3E}">
        <p14:creationId xmlns:p14="http://schemas.microsoft.com/office/powerpoint/2010/main" val="1292535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CEADB"/>
          </a:solidFill>
          <a:ln>
            <a:noFill/>
          </a:ln>
        </p:spPr>
        <p:style>
          <a:lnRef idx="1">
            <a:schemeClr val="accent1"/>
          </a:lnRef>
          <a:fillRef idx="3">
            <a:schemeClr val="accent1"/>
          </a:fillRef>
          <a:effectRef idx="2">
            <a:schemeClr val="accent1"/>
          </a:effectRef>
          <a:fontRef idx="minor">
            <a:schemeClr val="lt1"/>
          </a:fontRef>
        </p:style>
        <p:txBody>
          <a:bodyPr rtlCol="1" anchor="ctr"/>
          <a:lstStyle>
            <a:lvl1pPr algn="r" rtl="1"/>
          </a:lstStyle>
          <a:p>
            <a:pPr algn="ctr" rtl="1"/>
            <a:endParaRPr lang="en-US" sz="1636"/>
          </a:p>
        </p:txBody>
      </p:sp>
    </p:spTree>
    <p:extLst>
      <p:ext uri="{BB962C8B-B14F-4D97-AF65-F5344CB8AC3E}">
        <p14:creationId xmlns:p14="http://schemas.microsoft.com/office/powerpoint/2010/main" val="2185881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rtlCol="1" anchor="b"/>
          <a:lstStyle>
            <a:lvl1pPr algn="ctr" rtl="1">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rtlCol="1"/>
          <a:lstStyle>
            <a:lvl1pPr marL="0" indent="0" algn="ctr" rtl="1">
              <a:buNone/>
              <a:defRPr sz="24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r>
              <a:rPr lang="en-US"/>
              <a:t>Click to edit Master subtitle style</a:t>
            </a:r>
          </a:p>
        </p:txBody>
      </p:sp>
      <p:sp>
        <p:nvSpPr>
          <p:cNvPr id="4" name="Date Placeholder 3"/>
          <p:cNvSpPr>
            <a:spLocks noGrp="1"/>
          </p:cNvSpPr>
          <p:nvPr>
            <p:ph type="dt" sz="half" idx="10"/>
          </p:nvPr>
        </p:nvSpPr>
        <p:spPr/>
        <p:txBody>
          <a:bodyPr rtlCol="1"/>
          <a:lstStyle>
            <a:lvl1pPr algn="r" rtl="1"/>
          </a:lstStyle>
          <a:p>
            <a:fld id="{69CC6F34-350C-9D48-A06E-294113D0B0B9}" type="datetimeFigureOut">
              <a:rPr lang="en-US" smtClean="0"/>
              <a:t>10/22/2024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E8F43A04-39EC-6A40-89AD-6AAB51D20199}" type="slidenum">
              <a:rPr lang="en-US" smtClean="0"/>
              <a:t>‹#›</a:t>
            </a:fld>
            <a:endParaRPr lang="en-US"/>
          </a:p>
        </p:txBody>
      </p:sp>
    </p:spTree>
    <p:extLst>
      <p:ext uri="{BB962C8B-B14F-4D97-AF65-F5344CB8AC3E}">
        <p14:creationId xmlns:p14="http://schemas.microsoft.com/office/powerpoint/2010/main" val="1580490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Content Placeholder 2"/>
          <p:cNvSpPr>
            <a:spLocks noGrp="1"/>
          </p:cNvSpPr>
          <p:nvPr>
            <p:ph idx="1"/>
          </p:nvPr>
        </p:nvSpPr>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10"/>
          </p:nvPr>
        </p:nvSpPr>
        <p:spPr/>
        <p:txBody>
          <a:bodyPr rtlCol="1"/>
          <a:lstStyle>
            <a:lvl1pPr algn="r" rtl="1"/>
          </a:lstStyle>
          <a:p>
            <a:fld id="{69CC6F34-350C-9D48-A06E-294113D0B0B9}" type="datetimeFigureOut">
              <a:rPr lang="en-US" smtClean="0"/>
              <a:t>10/22/2024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E8F43A04-39EC-6A40-89AD-6AAB51D20199}" type="slidenum">
              <a:rPr lang="en-US" smtClean="0"/>
              <a:t>‹#›</a:t>
            </a:fld>
            <a:endParaRPr lang="en-US"/>
          </a:p>
        </p:txBody>
      </p:sp>
    </p:spTree>
    <p:extLst>
      <p:ext uri="{BB962C8B-B14F-4D97-AF65-F5344CB8AC3E}">
        <p14:creationId xmlns:p14="http://schemas.microsoft.com/office/powerpoint/2010/main" val="1084116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rtlCol="1" anchor="b"/>
          <a:lstStyle>
            <a:lvl1pPr algn="r" rtl="1">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rtlCol="1"/>
          <a:lstStyle>
            <a:lvl1pPr marL="0" indent="0" algn="r" rtl="1">
              <a:buNone/>
              <a:defRPr sz="2400">
                <a:solidFill>
                  <a:schemeClr val="tx1">
                    <a:tint val="75000"/>
                  </a:schemeClr>
                </a:solidFill>
              </a:defRPr>
            </a:lvl1pPr>
            <a:lvl2pPr marL="457200" indent="0" algn="r" rtl="1">
              <a:buNone/>
              <a:defRPr sz="2000">
                <a:solidFill>
                  <a:schemeClr val="tx1">
                    <a:tint val="75000"/>
                  </a:schemeClr>
                </a:solidFill>
              </a:defRPr>
            </a:lvl2pPr>
            <a:lvl3pPr marL="914400" indent="0" algn="r" rtl="1">
              <a:buNone/>
              <a:defRPr sz="1800">
                <a:solidFill>
                  <a:schemeClr val="tx1">
                    <a:tint val="75000"/>
                  </a:schemeClr>
                </a:solidFill>
              </a:defRPr>
            </a:lvl3pPr>
            <a:lvl4pPr marL="1371600" indent="0" algn="r" rtl="1">
              <a:buNone/>
              <a:defRPr sz="1600">
                <a:solidFill>
                  <a:schemeClr val="tx1">
                    <a:tint val="75000"/>
                  </a:schemeClr>
                </a:solidFill>
              </a:defRPr>
            </a:lvl4pPr>
            <a:lvl5pPr marL="1828800" indent="0" algn="r" rtl="1">
              <a:buNone/>
              <a:defRPr sz="1600">
                <a:solidFill>
                  <a:schemeClr val="tx1">
                    <a:tint val="75000"/>
                  </a:schemeClr>
                </a:solidFill>
              </a:defRPr>
            </a:lvl5pPr>
            <a:lvl6pPr marL="2286000" indent="0" algn="r" rtl="1">
              <a:buNone/>
              <a:defRPr sz="1600">
                <a:solidFill>
                  <a:schemeClr val="tx1">
                    <a:tint val="75000"/>
                  </a:schemeClr>
                </a:solidFill>
              </a:defRPr>
            </a:lvl6pPr>
            <a:lvl7pPr marL="2743200" indent="0" algn="r" rtl="1">
              <a:buNone/>
              <a:defRPr sz="1600">
                <a:solidFill>
                  <a:schemeClr val="tx1">
                    <a:tint val="75000"/>
                  </a:schemeClr>
                </a:solidFill>
              </a:defRPr>
            </a:lvl7pPr>
            <a:lvl8pPr marL="3200400" indent="0" algn="r" rtl="1">
              <a:buNone/>
              <a:defRPr sz="1600">
                <a:solidFill>
                  <a:schemeClr val="tx1">
                    <a:tint val="75000"/>
                  </a:schemeClr>
                </a:solidFill>
              </a:defRPr>
            </a:lvl8pPr>
            <a:lvl9pPr marL="3657600" indent="0" algn="r" rtl="1">
              <a:buNone/>
              <a:defRPr sz="1600">
                <a:solidFill>
                  <a:schemeClr val="tx1">
                    <a:tint val="75000"/>
                  </a:schemeClr>
                </a:solidFill>
              </a:defRPr>
            </a:lvl9pPr>
          </a:lstStyle>
          <a:p>
            <a:pPr lvl="0" algn="r" rtl="1"/>
            <a:r>
              <a:rPr lang="en-US"/>
              <a:t>Click to edit Master text styles</a:t>
            </a:r>
          </a:p>
        </p:txBody>
      </p:sp>
      <p:sp>
        <p:nvSpPr>
          <p:cNvPr id="4" name="Date Placeholder 3"/>
          <p:cNvSpPr>
            <a:spLocks noGrp="1"/>
          </p:cNvSpPr>
          <p:nvPr>
            <p:ph type="dt" sz="half" idx="10"/>
          </p:nvPr>
        </p:nvSpPr>
        <p:spPr/>
        <p:txBody>
          <a:bodyPr rtlCol="1"/>
          <a:lstStyle>
            <a:lvl1pPr algn="r" rtl="1"/>
          </a:lstStyle>
          <a:p>
            <a:fld id="{69CC6F34-350C-9D48-A06E-294113D0B0B9}" type="datetimeFigureOut">
              <a:rPr lang="en-US" smtClean="0"/>
              <a:t>10/22/2024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E8F43A04-39EC-6A40-89AD-6AAB51D20199}" type="slidenum">
              <a:rPr lang="en-US" smtClean="0"/>
              <a:t>‹#›</a:t>
            </a:fld>
            <a:endParaRPr lang="en-US"/>
          </a:p>
        </p:txBody>
      </p:sp>
    </p:spTree>
    <p:extLst>
      <p:ext uri="{BB962C8B-B14F-4D97-AF65-F5344CB8AC3E}">
        <p14:creationId xmlns:p14="http://schemas.microsoft.com/office/powerpoint/2010/main" val="1493964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Content Placeholder 3"/>
          <p:cNvSpPr>
            <a:spLocks noGrp="1"/>
          </p:cNvSpPr>
          <p:nvPr>
            <p:ph sz="half" idx="2"/>
          </p:nvPr>
        </p:nvSpPr>
        <p:spPr>
          <a:xfrm>
            <a:off x="4648200" y="1825625"/>
            <a:ext cx="3867150" cy="435133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5" name="Date Placeholder 4"/>
          <p:cNvSpPr>
            <a:spLocks noGrp="1"/>
          </p:cNvSpPr>
          <p:nvPr>
            <p:ph type="dt" sz="half" idx="10"/>
          </p:nvPr>
        </p:nvSpPr>
        <p:spPr/>
        <p:txBody>
          <a:bodyPr rtlCol="1"/>
          <a:lstStyle>
            <a:lvl1pPr algn="r" rtl="1"/>
          </a:lstStyle>
          <a:p>
            <a:fld id="{69CC6F34-350C-9D48-A06E-294113D0B0B9}" type="datetimeFigureOut">
              <a:rPr lang="en-US" smtClean="0"/>
              <a:t>10/22/2024</a:t>
            </a:fld>
            <a:endParaRPr lang="en-US"/>
          </a:p>
        </p:txBody>
      </p:sp>
      <p:sp>
        <p:nvSpPr>
          <p:cNvPr id="6" name="Footer Placeholder 5"/>
          <p:cNvSpPr>
            <a:spLocks noGrp="1"/>
          </p:cNvSpPr>
          <p:nvPr>
            <p:ph type="ftr" sz="quarter" idx="11"/>
          </p:nvPr>
        </p:nvSpPr>
        <p:spPr/>
        <p:txBody>
          <a:bodyPr rtlCol="1"/>
          <a:lstStyle>
            <a:lvl1pPr algn="r" rtl="1"/>
          </a:lstStyle>
          <a:p>
            <a:endParaRPr lang="en-US"/>
          </a:p>
        </p:txBody>
      </p:sp>
      <p:sp>
        <p:nvSpPr>
          <p:cNvPr id="7" name="Slide Number Placeholder 6"/>
          <p:cNvSpPr>
            <a:spLocks noGrp="1"/>
          </p:cNvSpPr>
          <p:nvPr>
            <p:ph type="sldNum" sz="quarter" idx="12"/>
          </p:nvPr>
        </p:nvSpPr>
        <p:spPr/>
        <p:txBody>
          <a:bodyPr rtlCol="1"/>
          <a:lstStyle>
            <a:lvl1pPr algn="r" rtl="1"/>
          </a:lstStyle>
          <a:p>
            <a:fld id="{E8F43A04-39EC-6A40-89AD-6AAB51D20199}" type="slidenum">
              <a:rPr lang="en-US" smtClean="0"/>
              <a:t>‹#›</a:t>
            </a:fld>
            <a:endParaRPr lang="en-US"/>
          </a:p>
        </p:txBody>
      </p:sp>
    </p:spTree>
    <p:extLst>
      <p:ext uri="{BB962C8B-B14F-4D97-AF65-F5344CB8AC3E}">
        <p14:creationId xmlns:p14="http://schemas.microsoft.com/office/powerpoint/2010/main" val="681256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rtlCol="1"/>
          <a:lstStyle>
            <a:lvl1pPr algn="r" rtl="1"/>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algn="r" rtl="1"/>
            <a:r>
              <a:rPr lang="en-US"/>
              <a:t>Click to edit Master text styles</a:t>
            </a:r>
          </a:p>
        </p:txBody>
      </p:sp>
      <p:sp>
        <p:nvSpPr>
          <p:cNvPr id="4" name="Content Placeholder 3"/>
          <p:cNvSpPr>
            <a:spLocks noGrp="1"/>
          </p:cNvSpPr>
          <p:nvPr>
            <p:ph sz="half" idx="2"/>
          </p:nvPr>
        </p:nvSpPr>
        <p:spPr>
          <a:xfrm>
            <a:off x="630238" y="2505075"/>
            <a:ext cx="3868737" cy="368458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5" name="Text Placeholder 4"/>
          <p:cNvSpPr>
            <a:spLocks noGrp="1"/>
          </p:cNvSpPr>
          <p:nvPr>
            <p:ph type="body" sz="quarter" idx="3"/>
          </p:nvPr>
        </p:nvSpPr>
        <p:spPr>
          <a:xfrm>
            <a:off x="4629150" y="1681163"/>
            <a:ext cx="3887788"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algn="r" rtl="1"/>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7" name="Date Placeholder 6"/>
          <p:cNvSpPr>
            <a:spLocks noGrp="1"/>
          </p:cNvSpPr>
          <p:nvPr>
            <p:ph type="dt" sz="half" idx="10"/>
          </p:nvPr>
        </p:nvSpPr>
        <p:spPr/>
        <p:txBody>
          <a:bodyPr rtlCol="1"/>
          <a:lstStyle>
            <a:lvl1pPr algn="r" rtl="1"/>
          </a:lstStyle>
          <a:p>
            <a:fld id="{69CC6F34-350C-9D48-A06E-294113D0B0B9}" type="datetimeFigureOut">
              <a:rPr lang="en-US" smtClean="0"/>
              <a:t>10/22/2024</a:t>
            </a:fld>
            <a:endParaRPr lang="en-US"/>
          </a:p>
        </p:txBody>
      </p:sp>
      <p:sp>
        <p:nvSpPr>
          <p:cNvPr id="8" name="Footer Placeholder 7"/>
          <p:cNvSpPr>
            <a:spLocks noGrp="1"/>
          </p:cNvSpPr>
          <p:nvPr>
            <p:ph type="ftr" sz="quarter" idx="11"/>
          </p:nvPr>
        </p:nvSpPr>
        <p:spPr/>
        <p:txBody>
          <a:bodyPr rtlCol="1"/>
          <a:lstStyle>
            <a:lvl1pPr algn="r" rtl="1"/>
          </a:lstStyle>
          <a:p>
            <a:endParaRPr lang="en-US"/>
          </a:p>
        </p:txBody>
      </p:sp>
      <p:sp>
        <p:nvSpPr>
          <p:cNvPr id="9" name="Slide Number Placeholder 8"/>
          <p:cNvSpPr>
            <a:spLocks noGrp="1"/>
          </p:cNvSpPr>
          <p:nvPr>
            <p:ph type="sldNum" sz="quarter" idx="12"/>
          </p:nvPr>
        </p:nvSpPr>
        <p:spPr/>
        <p:txBody>
          <a:bodyPr rtlCol="1"/>
          <a:lstStyle>
            <a:lvl1pPr algn="r" rtl="1"/>
          </a:lstStyle>
          <a:p>
            <a:fld id="{E8F43A04-39EC-6A40-89AD-6AAB51D20199}" type="slidenum">
              <a:rPr lang="en-US" smtClean="0"/>
              <a:t>‹#›</a:t>
            </a:fld>
            <a:endParaRPr lang="en-US"/>
          </a:p>
        </p:txBody>
      </p:sp>
    </p:spTree>
    <p:extLst>
      <p:ext uri="{BB962C8B-B14F-4D97-AF65-F5344CB8AC3E}">
        <p14:creationId xmlns:p14="http://schemas.microsoft.com/office/powerpoint/2010/main" val="1644975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Date Placeholder 2"/>
          <p:cNvSpPr>
            <a:spLocks noGrp="1"/>
          </p:cNvSpPr>
          <p:nvPr>
            <p:ph type="dt" sz="half" idx="10"/>
          </p:nvPr>
        </p:nvSpPr>
        <p:spPr/>
        <p:txBody>
          <a:bodyPr rtlCol="1"/>
          <a:lstStyle>
            <a:lvl1pPr algn="r" rtl="1"/>
          </a:lstStyle>
          <a:p>
            <a:fld id="{69CC6F34-350C-9D48-A06E-294113D0B0B9}" type="datetimeFigureOut">
              <a:rPr lang="en-US" smtClean="0"/>
              <a:t>10/22/2024</a:t>
            </a:fld>
            <a:endParaRPr lang="en-US"/>
          </a:p>
        </p:txBody>
      </p:sp>
      <p:sp>
        <p:nvSpPr>
          <p:cNvPr id="4" name="Footer Placeholder 3"/>
          <p:cNvSpPr>
            <a:spLocks noGrp="1"/>
          </p:cNvSpPr>
          <p:nvPr>
            <p:ph type="ftr" sz="quarter" idx="11"/>
          </p:nvPr>
        </p:nvSpPr>
        <p:spPr/>
        <p:txBody>
          <a:bodyPr rtlCol="1"/>
          <a:lstStyle>
            <a:lvl1pPr algn="r" rtl="1"/>
          </a:lstStyle>
          <a:p>
            <a:endParaRPr lang="en-US"/>
          </a:p>
        </p:txBody>
      </p:sp>
      <p:sp>
        <p:nvSpPr>
          <p:cNvPr id="5" name="Slide Number Placeholder 4"/>
          <p:cNvSpPr>
            <a:spLocks noGrp="1"/>
          </p:cNvSpPr>
          <p:nvPr>
            <p:ph type="sldNum" sz="quarter" idx="12"/>
          </p:nvPr>
        </p:nvSpPr>
        <p:spPr/>
        <p:txBody>
          <a:bodyPr rtlCol="1"/>
          <a:lstStyle>
            <a:lvl1pPr algn="r" rtl="1"/>
          </a:lstStyle>
          <a:p>
            <a:fld id="{E8F43A04-39EC-6A40-89AD-6AAB51D20199}" type="slidenum">
              <a:rPr lang="en-US" smtClean="0"/>
              <a:t>‹#›</a:t>
            </a:fld>
            <a:endParaRPr lang="en-US"/>
          </a:p>
        </p:txBody>
      </p:sp>
    </p:spTree>
    <p:extLst>
      <p:ext uri="{BB962C8B-B14F-4D97-AF65-F5344CB8AC3E}">
        <p14:creationId xmlns:p14="http://schemas.microsoft.com/office/powerpoint/2010/main" val="405513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1"/>
          <a:lstStyle>
            <a:lvl1pPr algn="r" rtl="1"/>
          </a:lstStyle>
          <a:p>
            <a:fld id="{69CC6F34-350C-9D48-A06E-294113D0B0B9}" type="datetimeFigureOut">
              <a:rPr lang="en-US" smtClean="0"/>
              <a:t>10/22/2024</a:t>
            </a:fld>
            <a:endParaRPr lang="en-US"/>
          </a:p>
        </p:txBody>
      </p:sp>
      <p:sp>
        <p:nvSpPr>
          <p:cNvPr id="3" name="Footer Placeholder 2"/>
          <p:cNvSpPr>
            <a:spLocks noGrp="1"/>
          </p:cNvSpPr>
          <p:nvPr>
            <p:ph type="ftr" sz="quarter" idx="11"/>
          </p:nvPr>
        </p:nvSpPr>
        <p:spPr/>
        <p:txBody>
          <a:bodyPr rtlCol="1"/>
          <a:lstStyle>
            <a:lvl1pPr algn="r" rtl="1"/>
          </a:lstStyle>
          <a:p>
            <a:endParaRPr lang="en-US"/>
          </a:p>
        </p:txBody>
      </p:sp>
      <p:sp>
        <p:nvSpPr>
          <p:cNvPr id="4" name="Slide Number Placeholder 3"/>
          <p:cNvSpPr>
            <a:spLocks noGrp="1"/>
          </p:cNvSpPr>
          <p:nvPr>
            <p:ph type="sldNum" sz="quarter" idx="12"/>
          </p:nvPr>
        </p:nvSpPr>
        <p:spPr/>
        <p:txBody>
          <a:bodyPr rtlCol="1"/>
          <a:lstStyle>
            <a:lvl1pPr algn="r" rtl="1"/>
          </a:lstStyle>
          <a:p>
            <a:fld id="{E8F43A04-39EC-6A40-89AD-6AAB51D20199}" type="slidenum">
              <a:rPr lang="en-US" smtClean="0"/>
              <a:t>‹#›</a:t>
            </a:fld>
            <a:endParaRPr lang="en-US"/>
          </a:p>
        </p:txBody>
      </p:sp>
    </p:spTree>
    <p:extLst>
      <p:ext uri="{BB962C8B-B14F-4D97-AF65-F5344CB8AC3E}">
        <p14:creationId xmlns:p14="http://schemas.microsoft.com/office/powerpoint/2010/main" val="1498706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Content Placeholder 2"/>
          <p:cNvSpPr>
            <a:spLocks noGrp="1"/>
          </p:cNvSpPr>
          <p:nvPr>
            <p:ph idx="1"/>
          </p:nvPr>
        </p:nvSpPr>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10"/>
          </p:nvPr>
        </p:nvSpPr>
        <p:spPr/>
        <p:txBody>
          <a:bodyPr rtlCol="1"/>
          <a:lstStyle>
            <a:lvl1pPr algn="r" rtl="1"/>
          </a:lstStyle>
          <a:p>
            <a:fld id="{38421752-013A-F846-A224-C050C598DA3C}" type="datetimeFigureOut">
              <a:rPr lang="en-US" smtClean="0"/>
              <a:t>10/22/2024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BAADEDA7-8FE2-BE49-B2EE-5CB0341EADE5}" type="slidenum">
              <a:rPr lang="en-US" smtClean="0"/>
              <a:t>‹#›</a:t>
            </a:fld>
            <a:endParaRPr lang="en-US"/>
          </a:p>
        </p:txBody>
      </p:sp>
    </p:spTree>
    <p:extLst>
      <p:ext uri="{BB962C8B-B14F-4D97-AF65-F5344CB8AC3E}">
        <p14:creationId xmlns:p14="http://schemas.microsoft.com/office/powerpoint/2010/main" val="1687025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rtlCol="1" anchor="b"/>
          <a:lstStyle>
            <a:lvl1pPr algn="r" rtl="1">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rtlCol="1"/>
          <a:lstStyle>
            <a:lvl1pPr algn="r" rtl="1">
              <a:defRPr sz="3200"/>
            </a:lvl1pPr>
            <a:lvl2pPr algn="r" rtl="1">
              <a:defRPr sz="2800"/>
            </a:lvl2pPr>
            <a:lvl3pPr algn="r" rtl="1">
              <a:defRPr sz="2400"/>
            </a:lvl3pPr>
            <a:lvl4pPr algn="r" rtl="1">
              <a:defRPr sz="2000"/>
            </a:lvl4pPr>
            <a:lvl5pPr algn="r" rtl="1">
              <a:defRPr sz="2000"/>
            </a:lvl5pPr>
            <a:lvl6pPr algn="r" rtl="1">
              <a:defRPr sz="2000"/>
            </a:lvl6pPr>
            <a:lvl7pPr algn="r" rtl="1">
              <a:defRPr sz="2000"/>
            </a:lvl7pPr>
            <a:lvl8pPr algn="r" rtl="1">
              <a:defRPr sz="2000"/>
            </a:lvl8pPr>
            <a:lvl9pPr algn="r" rtl="1">
              <a:defRPr sz="2000"/>
            </a:lvl9pPr>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Text Placeholder 3"/>
          <p:cNvSpPr>
            <a:spLocks noGrp="1"/>
          </p:cNvSpPr>
          <p:nvPr>
            <p:ph type="body" sz="half" idx="2"/>
          </p:nvPr>
        </p:nvSpPr>
        <p:spPr>
          <a:xfrm>
            <a:off x="630238" y="2057400"/>
            <a:ext cx="2949575"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algn="r" rtl="1"/>
            <a:r>
              <a:rPr lang="en-US"/>
              <a:t>Click to edit Master text styles</a:t>
            </a:r>
          </a:p>
        </p:txBody>
      </p:sp>
      <p:sp>
        <p:nvSpPr>
          <p:cNvPr id="5" name="Date Placeholder 4"/>
          <p:cNvSpPr>
            <a:spLocks noGrp="1"/>
          </p:cNvSpPr>
          <p:nvPr>
            <p:ph type="dt" sz="half" idx="10"/>
          </p:nvPr>
        </p:nvSpPr>
        <p:spPr/>
        <p:txBody>
          <a:bodyPr rtlCol="1"/>
          <a:lstStyle>
            <a:lvl1pPr algn="r" rtl="1"/>
          </a:lstStyle>
          <a:p>
            <a:fld id="{69CC6F34-350C-9D48-A06E-294113D0B0B9}" type="datetimeFigureOut">
              <a:rPr lang="en-US" smtClean="0"/>
              <a:t>10/22/2024</a:t>
            </a:fld>
            <a:endParaRPr lang="en-US"/>
          </a:p>
        </p:txBody>
      </p:sp>
      <p:sp>
        <p:nvSpPr>
          <p:cNvPr id="6" name="Footer Placeholder 5"/>
          <p:cNvSpPr>
            <a:spLocks noGrp="1"/>
          </p:cNvSpPr>
          <p:nvPr>
            <p:ph type="ftr" sz="quarter" idx="11"/>
          </p:nvPr>
        </p:nvSpPr>
        <p:spPr/>
        <p:txBody>
          <a:bodyPr rtlCol="1"/>
          <a:lstStyle>
            <a:lvl1pPr algn="r" rtl="1"/>
          </a:lstStyle>
          <a:p>
            <a:endParaRPr lang="en-US"/>
          </a:p>
        </p:txBody>
      </p:sp>
      <p:sp>
        <p:nvSpPr>
          <p:cNvPr id="7" name="Slide Number Placeholder 6"/>
          <p:cNvSpPr>
            <a:spLocks noGrp="1"/>
          </p:cNvSpPr>
          <p:nvPr>
            <p:ph type="sldNum" sz="quarter" idx="12"/>
          </p:nvPr>
        </p:nvSpPr>
        <p:spPr/>
        <p:txBody>
          <a:bodyPr rtlCol="1"/>
          <a:lstStyle>
            <a:lvl1pPr algn="r" rtl="1"/>
          </a:lstStyle>
          <a:p>
            <a:fld id="{E8F43A04-39EC-6A40-89AD-6AAB51D20199}" type="slidenum">
              <a:rPr lang="en-US" smtClean="0"/>
              <a:t>‹#›</a:t>
            </a:fld>
            <a:endParaRPr lang="en-US"/>
          </a:p>
        </p:txBody>
      </p:sp>
    </p:spTree>
    <p:extLst>
      <p:ext uri="{BB962C8B-B14F-4D97-AF65-F5344CB8AC3E}">
        <p14:creationId xmlns:p14="http://schemas.microsoft.com/office/powerpoint/2010/main" val="931525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rtlCol="1" anchor="b"/>
          <a:lstStyle>
            <a:lvl1pPr algn="r" rtl="1">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rtlCol="1"/>
          <a:lstStyle>
            <a:lvl1pPr marL="0" indent="0" algn="r" rtl="1">
              <a:buNone/>
              <a:defRPr sz="3200"/>
            </a:lvl1pPr>
            <a:lvl2pPr marL="457200" indent="0" algn="r" rtl="1">
              <a:buNone/>
              <a:defRPr sz="2800"/>
            </a:lvl2pPr>
            <a:lvl3pPr marL="914400" indent="0" algn="r" rtl="1">
              <a:buNone/>
              <a:defRPr sz="2400"/>
            </a:lvl3pPr>
            <a:lvl4pPr marL="1371600" indent="0" algn="r" rtl="1">
              <a:buNone/>
              <a:defRPr sz="2000"/>
            </a:lvl4pPr>
            <a:lvl5pPr marL="1828800" indent="0" algn="r" rtl="1">
              <a:buNone/>
              <a:defRPr sz="2000"/>
            </a:lvl5pPr>
            <a:lvl6pPr marL="2286000" indent="0" algn="r" rtl="1">
              <a:buNone/>
              <a:defRPr sz="2000"/>
            </a:lvl6pPr>
            <a:lvl7pPr marL="2743200" indent="0" algn="r" rtl="1">
              <a:buNone/>
              <a:defRPr sz="2000"/>
            </a:lvl7pPr>
            <a:lvl8pPr marL="3200400" indent="0" algn="r" rtl="1">
              <a:buNone/>
              <a:defRPr sz="2000"/>
            </a:lvl8pPr>
            <a:lvl9pPr marL="3657600" indent="0" algn="r" rtl="1">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algn="r" rtl="1"/>
            <a:r>
              <a:rPr lang="en-US"/>
              <a:t>Click to edit Master text styles</a:t>
            </a:r>
          </a:p>
        </p:txBody>
      </p:sp>
      <p:sp>
        <p:nvSpPr>
          <p:cNvPr id="5" name="Date Placeholder 4"/>
          <p:cNvSpPr>
            <a:spLocks noGrp="1"/>
          </p:cNvSpPr>
          <p:nvPr>
            <p:ph type="dt" sz="half" idx="10"/>
          </p:nvPr>
        </p:nvSpPr>
        <p:spPr/>
        <p:txBody>
          <a:bodyPr rtlCol="1"/>
          <a:lstStyle>
            <a:lvl1pPr algn="r" rtl="1"/>
          </a:lstStyle>
          <a:p>
            <a:fld id="{69CC6F34-350C-9D48-A06E-294113D0B0B9}" type="datetimeFigureOut">
              <a:rPr lang="en-US" smtClean="0"/>
              <a:t>10/22/2024</a:t>
            </a:fld>
            <a:endParaRPr lang="en-US"/>
          </a:p>
        </p:txBody>
      </p:sp>
      <p:sp>
        <p:nvSpPr>
          <p:cNvPr id="6" name="Footer Placeholder 5"/>
          <p:cNvSpPr>
            <a:spLocks noGrp="1"/>
          </p:cNvSpPr>
          <p:nvPr>
            <p:ph type="ftr" sz="quarter" idx="11"/>
          </p:nvPr>
        </p:nvSpPr>
        <p:spPr/>
        <p:txBody>
          <a:bodyPr rtlCol="1"/>
          <a:lstStyle>
            <a:lvl1pPr algn="r" rtl="1"/>
          </a:lstStyle>
          <a:p>
            <a:endParaRPr lang="en-US"/>
          </a:p>
        </p:txBody>
      </p:sp>
      <p:sp>
        <p:nvSpPr>
          <p:cNvPr id="7" name="Slide Number Placeholder 6"/>
          <p:cNvSpPr>
            <a:spLocks noGrp="1"/>
          </p:cNvSpPr>
          <p:nvPr>
            <p:ph type="sldNum" sz="quarter" idx="12"/>
          </p:nvPr>
        </p:nvSpPr>
        <p:spPr/>
        <p:txBody>
          <a:bodyPr rtlCol="1"/>
          <a:lstStyle>
            <a:lvl1pPr algn="r" rtl="1"/>
          </a:lstStyle>
          <a:p>
            <a:fld id="{E8F43A04-39EC-6A40-89AD-6AAB51D20199}" type="slidenum">
              <a:rPr lang="en-US" smtClean="0"/>
              <a:t>‹#›</a:t>
            </a:fld>
            <a:endParaRPr lang="en-US"/>
          </a:p>
        </p:txBody>
      </p:sp>
    </p:spTree>
    <p:extLst>
      <p:ext uri="{BB962C8B-B14F-4D97-AF65-F5344CB8AC3E}">
        <p14:creationId xmlns:p14="http://schemas.microsoft.com/office/powerpoint/2010/main" val="994703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Vertical Text Placeholder 2"/>
          <p:cNvSpPr>
            <a:spLocks noGrp="1"/>
          </p:cNvSpPr>
          <p:nvPr>
            <p:ph type="body" orient="vert" idx="1"/>
          </p:nvPr>
        </p:nvSpPr>
        <p:spPr/>
        <p:txBody>
          <a:bodyPr vert="eaVert"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10"/>
          </p:nvPr>
        </p:nvSpPr>
        <p:spPr/>
        <p:txBody>
          <a:bodyPr rtlCol="1"/>
          <a:lstStyle>
            <a:lvl1pPr algn="r" rtl="1"/>
          </a:lstStyle>
          <a:p>
            <a:fld id="{69CC6F34-350C-9D48-A06E-294113D0B0B9}" type="datetimeFigureOut">
              <a:rPr lang="en-US" smtClean="0"/>
              <a:t>10/22/2024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E8F43A04-39EC-6A40-89AD-6AAB51D20199}" type="slidenum">
              <a:rPr lang="en-US" smtClean="0"/>
              <a:t>‹#›</a:t>
            </a:fld>
            <a:endParaRPr lang="en-US"/>
          </a:p>
        </p:txBody>
      </p:sp>
    </p:spTree>
    <p:extLst>
      <p:ext uri="{BB962C8B-B14F-4D97-AF65-F5344CB8AC3E}">
        <p14:creationId xmlns:p14="http://schemas.microsoft.com/office/powerpoint/2010/main" val="1971671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1"/>
          <a:lstStyle>
            <a:lvl1pPr algn="r" rtl="1"/>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10"/>
          </p:nvPr>
        </p:nvSpPr>
        <p:spPr/>
        <p:txBody>
          <a:bodyPr rtlCol="1"/>
          <a:lstStyle>
            <a:lvl1pPr algn="r" rtl="1"/>
          </a:lstStyle>
          <a:p>
            <a:fld id="{69CC6F34-350C-9D48-A06E-294113D0B0B9}" type="datetimeFigureOut">
              <a:rPr lang="en-US" smtClean="0"/>
              <a:t>10/22/2024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E8F43A04-39EC-6A40-89AD-6AAB51D20199}" type="slidenum">
              <a:rPr lang="en-US" smtClean="0"/>
              <a:t>‹#›</a:t>
            </a:fld>
            <a:endParaRPr lang="en-US"/>
          </a:p>
        </p:txBody>
      </p:sp>
    </p:spTree>
    <p:extLst>
      <p:ext uri="{BB962C8B-B14F-4D97-AF65-F5344CB8AC3E}">
        <p14:creationId xmlns:p14="http://schemas.microsoft.com/office/powerpoint/2010/main" val="67079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1" anchor="b"/>
          <a:lstStyle>
            <a:lvl1pPr algn="r" rtl="1">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rtlCol="1"/>
          <a:lstStyle>
            <a:lvl1pPr marL="0" indent="0" algn="r" rtl="1">
              <a:buNone/>
              <a:defRPr sz="2400">
                <a:solidFill>
                  <a:schemeClr val="tx1"/>
                </a:solidFill>
              </a:defRPr>
            </a:lvl1pPr>
            <a:lvl2pPr marL="457200" indent="0" algn="r" rtl="1">
              <a:buNone/>
              <a:defRPr sz="2000">
                <a:solidFill>
                  <a:schemeClr val="tx1">
                    <a:tint val="75000"/>
                  </a:schemeClr>
                </a:solidFill>
              </a:defRPr>
            </a:lvl2pPr>
            <a:lvl3pPr marL="914400" indent="0" algn="r" rtl="1">
              <a:buNone/>
              <a:defRPr sz="1800">
                <a:solidFill>
                  <a:schemeClr val="tx1">
                    <a:tint val="75000"/>
                  </a:schemeClr>
                </a:solidFill>
              </a:defRPr>
            </a:lvl3pPr>
            <a:lvl4pPr marL="1371600" indent="0" algn="r" rtl="1">
              <a:buNone/>
              <a:defRPr sz="1600">
                <a:solidFill>
                  <a:schemeClr val="tx1">
                    <a:tint val="75000"/>
                  </a:schemeClr>
                </a:solidFill>
              </a:defRPr>
            </a:lvl4pPr>
            <a:lvl5pPr marL="1828800" indent="0" algn="r" rtl="1">
              <a:buNone/>
              <a:defRPr sz="1600">
                <a:solidFill>
                  <a:schemeClr val="tx1">
                    <a:tint val="75000"/>
                  </a:schemeClr>
                </a:solidFill>
              </a:defRPr>
            </a:lvl5pPr>
            <a:lvl6pPr marL="2286000" indent="0" algn="r" rtl="1">
              <a:buNone/>
              <a:defRPr sz="1600">
                <a:solidFill>
                  <a:schemeClr val="tx1">
                    <a:tint val="75000"/>
                  </a:schemeClr>
                </a:solidFill>
              </a:defRPr>
            </a:lvl6pPr>
            <a:lvl7pPr marL="2743200" indent="0" algn="r" rtl="1">
              <a:buNone/>
              <a:defRPr sz="1600">
                <a:solidFill>
                  <a:schemeClr val="tx1">
                    <a:tint val="75000"/>
                  </a:schemeClr>
                </a:solidFill>
              </a:defRPr>
            </a:lvl7pPr>
            <a:lvl8pPr marL="3200400" indent="0" algn="r" rtl="1">
              <a:buNone/>
              <a:defRPr sz="1600">
                <a:solidFill>
                  <a:schemeClr val="tx1">
                    <a:tint val="75000"/>
                  </a:schemeClr>
                </a:solidFill>
              </a:defRPr>
            </a:lvl8pPr>
            <a:lvl9pPr marL="3657600" indent="0" algn="r" rtl="1">
              <a:buNone/>
              <a:defRPr sz="1600">
                <a:solidFill>
                  <a:schemeClr val="tx1">
                    <a:tint val="75000"/>
                  </a:schemeClr>
                </a:solidFill>
              </a:defRPr>
            </a:lvl9pPr>
          </a:lstStyle>
          <a:p>
            <a:pPr lvl="0" algn="r" rtl="1"/>
            <a:r>
              <a:rPr lang="en-US"/>
              <a:t>Click to edit Master text styles</a:t>
            </a:r>
          </a:p>
        </p:txBody>
      </p:sp>
      <p:sp>
        <p:nvSpPr>
          <p:cNvPr id="4" name="Date Placeholder 3"/>
          <p:cNvSpPr>
            <a:spLocks noGrp="1"/>
          </p:cNvSpPr>
          <p:nvPr>
            <p:ph type="dt" sz="half" idx="10"/>
          </p:nvPr>
        </p:nvSpPr>
        <p:spPr/>
        <p:txBody>
          <a:bodyPr rtlCol="1"/>
          <a:lstStyle>
            <a:lvl1pPr algn="r" rtl="1"/>
          </a:lstStyle>
          <a:p>
            <a:fld id="{38421752-013A-F846-A224-C050C598DA3C}" type="datetimeFigureOut">
              <a:rPr lang="en-US" smtClean="0"/>
              <a:t>10/22/2024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BAADEDA7-8FE2-BE49-B2EE-5CB0341EADE5}" type="slidenum">
              <a:rPr lang="en-US" smtClean="0"/>
              <a:t>‹#›</a:t>
            </a:fld>
            <a:endParaRPr lang="en-US"/>
          </a:p>
        </p:txBody>
      </p:sp>
    </p:spTree>
    <p:extLst>
      <p:ext uri="{BB962C8B-B14F-4D97-AF65-F5344CB8AC3E}">
        <p14:creationId xmlns:p14="http://schemas.microsoft.com/office/powerpoint/2010/main" val="614398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Content Placeholder 3"/>
          <p:cNvSpPr>
            <a:spLocks noGrp="1"/>
          </p:cNvSpPr>
          <p:nvPr>
            <p:ph sz="half" idx="2"/>
          </p:nvPr>
        </p:nvSpPr>
        <p:spPr>
          <a:xfrm>
            <a:off x="4629150" y="1825625"/>
            <a:ext cx="3886200" cy="435133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5" name="Date Placeholder 4"/>
          <p:cNvSpPr>
            <a:spLocks noGrp="1"/>
          </p:cNvSpPr>
          <p:nvPr>
            <p:ph type="dt" sz="half" idx="10"/>
          </p:nvPr>
        </p:nvSpPr>
        <p:spPr/>
        <p:txBody>
          <a:bodyPr rtlCol="1"/>
          <a:lstStyle>
            <a:lvl1pPr algn="r" rtl="1"/>
          </a:lstStyle>
          <a:p>
            <a:fld id="{38421752-013A-F846-A224-C050C598DA3C}" type="datetimeFigureOut">
              <a:rPr lang="en-US" smtClean="0"/>
              <a:t>10/22/2024</a:t>
            </a:fld>
            <a:endParaRPr lang="en-US"/>
          </a:p>
        </p:txBody>
      </p:sp>
      <p:sp>
        <p:nvSpPr>
          <p:cNvPr id="6" name="Footer Placeholder 5"/>
          <p:cNvSpPr>
            <a:spLocks noGrp="1"/>
          </p:cNvSpPr>
          <p:nvPr>
            <p:ph type="ftr" sz="quarter" idx="11"/>
          </p:nvPr>
        </p:nvSpPr>
        <p:spPr/>
        <p:txBody>
          <a:bodyPr rtlCol="1"/>
          <a:lstStyle>
            <a:lvl1pPr algn="r" rtl="1"/>
          </a:lstStyle>
          <a:p>
            <a:endParaRPr lang="en-US"/>
          </a:p>
        </p:txBody>
      </p:sp>
      <p:sp>
        <p:nvSpPr>
          <p:cNvPr id="7" name="Slide Number Placeholder 6"/>
          <p:cNvSpPr>
            <a:spLocks noGrp="1"/>
          </p:cNvSpPr>
          <p:nvPr>
            <p:ph type="sldNum" sz="quarter" idx="12"/>
          </p:nvPr>
        </p:nvSpPr>
        <p:spPr/>
        <p:txBody>
          <a:bodyPr rtlCol="1"/>
          <a:lstStyle>
            <a:lvl1pPr algn="r" rtl="1"/>
          </a:lstStyle>
          <a:p>
            <a:fld id="{BAADEDA7-8FE2-BE49-B2EE-5CB0341EADE5}" type="slidenum">
              <a:rPr lang="en-US" smtClean="0"/>
              <a:t>‹#›</a:t>
            </a:fld>
            <a:endParaRPr lang="en-US"/>
          </a:p>
        </p:txBody>
      </p:sp>
    </p:spTree>
    <p:extLst>
      <p:ext uri="{BB962C8B-B14F-4D97-AF65-F5344CB8AC3E}">
        <p14:creationId xmlns:p14="http://schemas.microsoft.com/office/powerpoint/2010/main" val="110228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1"/>
          <a:lstStyle>
            <a:lvl1pPr algn="r" rtl="1"/>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algn="r" rtl="1"/>
            <a:r>
              <a:rPr lang="en-US"/>
              <a:t>Click to edit Master text styles</a:t>
            </a:r>
          </a:p>
        </p:txBody>
      </p:sp>
      <p:sp>
        <p:nvSpPr>
          <p:cNvPr id="4" name="Content Placeholder 3"/>
          <p:cNvSpPr>
            <a:spLocks noGrp="1"/>
          </p:cNvSpPr>
          <p:nvPr>
            <p:ph sz="half" idx="2"/>
          </p:nvPr>
        </p:nvSpPr>
        <p:spPr>
          <a:xfrm>
            <a:off x="629842" y="2505075"/>
            <a:ext cx="3868340" cy="368458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5" name="Text Placeholder 4"/>
          <p:cNvSpPr>
            <a:spLocks noGrp="1"/>
          </p:cNvSpPr>
          <p:nvPr>
            <p:ph type="body" sz="quarter" idx="3"/>
          </p:nvPr>
        </p:nvSpPr>
        <p:spPr>
          <a:xfrm>
            <a:off x="4629150" y="1681163"/>
            <a:ext cx="3887391"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algn="r" rtl="1"/>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7" name="Date Placeholder 6"/>
          <p:cNvSpPr>
            <a:spLocks noGrp="1"/>
          </p:cNvSpPr>
          <p:nvPr>
            <p:ph type="dt" sz="half" idx="10"/>
          </p:nvPr>
        </p:nvSpPr>
        <p:spPr/>
        <p:txBody>
          <a:bodyPr rtlCol="1"/>
          <a:lstStyle>
            <a:lvl1pPr algn="r" rtl="1"/>
          </a:lstStyle>
          <a:p>
            <a:fld id="{38421752-013A-F846-A224-C050C598DA3C}" type="datetimeFigureOut">
              <a:rPr lang="en-US" smtClean="0"/>
              <a:t>10/22/2024</a:t>
            </a:fld>
            <a:endParaRPr lang="en-US"/>
          </a:p>
        </p:txBody>
      </p:sp>
      <p:sp>
        <p:nvSpPr>
          <p:cNvPr id="8" name="Footer Placeholder 7"/>
          <p:cNvSpPr>
            <a:spLocks noGrp="1"/>
          </p:cNvSpPr>
          <p:nvPr>
            <p:ph type="ftr" sz="quarter" idx="11"/>
          </p:nvPr>
        </p:nvSpPr>
        <p:spPr/>
        <p:txBody>
          <a:bodyPr rtlCol="1"/>
          <a:lstStyle>
            <a:lvl1pPr algn="r" rtl="1"/>
          </a:lstStyle>
          <a:p>
            <a:endParaRPr lang="en-US"/>
          </a:p>
        </p:txBody>
      </p:sp>
      <p:sp>
        <p:nvSpPr>
          <p:cNvPr id="9" name="Slide Number Placeholder 8"/>
          <p:cNvSpPr>
            <a:spLocks noGrp="1"/>
          </p:cNvSpPr>
          <p:nvPr>
            <p:ph type="sldNum" sz="quarter" idx="12"/>
          </p:nvPr>
        </p:nvSpPr>
        <p:spPr/>
        <p:txBody>
          <a:bodyPr rtlCol="1"/>
          <a:lstStyle>
            <a:lvl1pPr algn="r" rtl="1"/>
          </a:lstStyle>
          <a:p>
            <a:fld id="{BAADEDA7-8FE2-BE49-B2EE-5CB0341EADE5}" type="slidenum">
              <a:rPr lang="en-US" smtClean="0"/>
              <a:t>‹#›</a:t>
            </a:fld>
            <a:endParaRPr lang="en-US"/>
          </a:p>
        </p:txBody>
      </p:sp>
    </p:spTree>
    <p:extLst>
      <p:ext uri="{BB962C8B-B14F-4D97-AF65-F5344CB8AC3E}">
        <p14:creationId xmlns:p14="http://schemas.microsoft.com/office/powerpoint/2010/main" val="186104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Date Placeholder 2"/>
          <p:cNvSpPr>
            <a:spLocks noGrp="1"/>
          </p:cNvSpPr>
          <p:nvPr>
            <p:ph type="dt" sz="half" idx="10"/>
          </p:nvPr>
        </p:nvSpPr>
        <p:spPr/>
        <p:txBody>
          <a:bodyPr rtlCol="1"/>
          <a:lstStyle>
            <a:lvl1pPr algn="r" rtl="1"/>
          </a:lstStyle>
          <a:p>
            <a:fld id="{38421752-013A-F846-A224-C050C598DA3C}" type="datetimeFigureOut">
              <a:rPr lang="en-US" smtClean="0"/>
              <a:t>10/22/2024</a:t>
            </a:fld>
            <a:endParaRPr lang="en-US"/>
          </a:p>
        </p:txBody>
      </p:sp>
      <p:sp>
        <p:nvSpPr>
          <p:cNvPr id="4" name="Footer Placeholder 3"/>
          <p:cNvSpPr>
            <a:spLocks noGrp="1"/>
          </p:cNvSpPr>
          <p:nvPr>
            <p:ph type="ftr" sz="quarter" idx="11"/>
          </p:nvPr>
        </p:nvSpPr>
        <p:spPr/>
        <p:txBody>
          <a:bodyPr rtlCol="1"/>
          <a:lstStyle>
            <a:lvl1pPr algn="r" rtl="1"/>
          </a:lstStyle>
          <a:p>
            <a:endParaRPr lang="en-US"/>
          </a:p>
        </p:txBody>
      </p:sp>
      <p:sp>
        <p:nvSpPr>
          <p:cNvPr id="5" name="Slide Number Placeholder 4"/>
          <p:cNvSpPr>
            <a:spLocks noGrp="1"/>
          </p:cNvSpPr>
          <p:nvPr>
            <p:ph type="sldNum" sz="quarter" idx="12"/>
          </p:nvPr>
        </p:nvSpPr>
        <p:spPr/>
        <p:txBody>
          <a:bodyPr rtlCol="1"/>
          <a:lstStyle>
            <a:lvl1pPr algn="r" rtl="1"/>
          </a:lstStyle>
          <a:p>
            <a:fld id="{BAADEDA7-8FE2-BE49-B2EE-5CB0341EADE5}" type="slidenum">
              <a:rPr lang="en-US" smtClean="0"/>
              <a:t>‹#›</a:t>
            </a:fld>
            <a:endParaRPr lang="en-US"/>
          </a:p>
        </p:txBody>
      </p:sp>
    </p:spTree>
    <p:extLst>
      <p:ext uri="{BB962C8B-B14F-4D97-AF65-F5344CB8AC3E}">
        <p14:creationId xmlns:p14="http://schemas.microsoft.com/office/powerpoint/2010/main" val="513677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1"/>
          <a:lstStyle>
            <a:lvl1pPr algn="r" rtl="1"/>
          </a:lstStyle>
          <a:p>
            <a:fld id="{38421752-013A-F846-A224-C050C598DA3C}" type="datetimeFigureOut">
              <a:rPr lang="en-US" smtClean="0"/>
              <a:t>10/22/2024</a:t>
            </a:fld>
            <a:endParaRPr lang="en-US"/>
          </a:p>
        </p:txBody>
      </p:sp>
      <p:sp>
        <p:nvSpPr>
          <p:cNvPr id="3" name="Footer Placeholder 2"/>
          <p:cNvSpPr>
            <a:spLocks noGrp="1"/>
          </p:cNvSpPr>
          <p:nvPr>
            <p:ph type="ftr" sz="quarter" idx="11"/>
          </p:nvPr>
        </p:nvSpPr>
        <p:spPr/>
        <p:txBody>
          <a:bodyPr rtlCol="1"/>
          <a:lstStyle>
            <a:lvl1pPr algn="r" rtl="1"/>
          </a:lstStyle>
          <a:p>
            <a:endParaRPr lang="en-US"/>
          </a:p>
        </p:txBody>
      </p:sp>
      <p:sp>
        <p:nvSpPr>
          <p:cNvPr id="4" name="Slide Number Placeholder 3"/>
          <p:cNvSpPr>
            <a:spLocks noGrp="1"/>
          </p:cNvSpPr>
          <p:nvPr>
            <p:ph type="sldNum" sz="quarter" idx="12"/>
          </p:nvPr>
        </p:nvSpPr>
        <p:spPr/>
        <p:txBody>
          <a:bodyPr rtlCol="1"/>
          <a:lstStyle>
            <a:lvl1pPr algn="r" rtl="1"/>
          </a:lstStyle>
          <a:p>
            <a:fld id="{BAADEDA7-8FE2-BE49-B2EE-5CB0341EADE5}" type="slidenum">
              <a:rPr lang="en-US" smtClean="0"/>
              <a:t>‹#›</a:t>
            </a:fld>
            <a:endParaRPr lang="en-US"/>
          </a:p>
        </p:txBody>
      </p:sp>
    </p:spTree>
    <p:extLst>
      <p:ext uri="{BB962C8B-B14F-4D97-AF65-F5344CB8AC3E}">
        <p14:creationId xmlns:p14="http://schemas.microsoft.com/office/powerpoint/2010/main" val="495279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1" anchor="b"/>
          <a:lstStyle>
            <a:lvl1pPr algn="r" rtl="1">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rtlCol="1"/>
          <a:lstStyle>
            <a:lvl1pPr algn="r" rtl="1">
              <a:defRPr sz="3200"/>
            </a:lvl1pPr>
            <a:lvl2pPr algn="r" rtl="1">
              <a:defRPr sz="2800"/>
            </a:lvl2pPr>
            <a:lvl3pPr algn="r" rtl="1">
              <a:defRPr sz="2400"/>
            </a:lvl3pPr>
            <a:lvl4pPr algn="r" rtl="1">
              <a:defRPr sz="2000"/>
            </a:lvl4pPr>
            <a:lvl5pPr algn="r" rtl="1">
              <a:defRPr sz="2000"/>
            </a:lvl5pPr>
            <a:lvl6pPr algn="r" rtl="1">
              <a:defRPr sz="2000"/>
            </a:lvl6pPr>
            <a:lvl7pPr algn="r" rtl="1">
              <a:defRPr sz="2000"/>
            </a:lvl7pPr>
            <a:lvl8pPr algn="r" rtl="1">
              <a:defRPr sz="2000"/>
            </a:lvl8pPr>
            <a:lvl9pPr algn="r" rtl="1">
              <a:defRPr sz="2000"/>
            </a:lvl9pPr>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Text Placeholder 3"/>
          <p:cNvSpPr>
            <a:spLocks noGrp="1"/>
          </p:cNvSpPr>
          <p:nvPr>
            <p:ph type="body" sz="half" idx="2"/>
          </p:nvPr>
        </p:nvSpPr>
        <p:spPr>
          <a:xfrm>
            <a:off x="629841" y="2057400"/>
            <a:ext cx="2949178"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algn="r" rtl="1"/>
            <a:r>
              <a:rPr lang="en-US"/>
              <a:t>Click to edit Master text styles</a:t>
            </a:r>
          </a:p>
        </p:txBody>
      </p:sp>
      <p:sp>
        <p:nvSpPr>
          <p:cNvPr id="5" name="Date Placeholder 4"/>
          <p:cNvSpPr>
            <a:spLocks noGrp="1"/>
          </p:cNvSpPr>
          <p:nvPr>
            <p:ph type="dt" sz="half" idx="10"/>
          </p:nvPr>
        </p:nvSpPr>
        <p:spPr/>
        <p:txBody>
          <a:bodyPr rtlCol="1"/>
          <a:lstStyle>
            <a:lvl1pPr algn="r" rtl="1"/>
          </a:lstStyle>
          <a:p>
            <a:fld id="{38421752-013A-F846-A224-C050C598DA3C}" type="datetimeFigureOut">
              <a:rPr lang="en-US" smtClean="0"/>
              <a:t>10/22/2024</a:t>
            </a:fld>
            <a:endParaRPr lang="en-US"/>
          </a:p>
        </p:txBody>
      </p:sp>
      <p:sp>
        <p:nvSpPr>
          <p:cNvPr id="6" name="Footer Placeholder 5"/>
          <p:cNvSpPr>
            <a:spLocks noGrp="1"/>
          </p:cNvSpPr>
          <p:nvPr>
            <p:ph type="ftr" sz="quarter" idx="11"/>
          </p:nvPr>
        </p:nvSpPr>
        <p:spPr/>
        <p:txBody>
          <a:bodyPr rtlCol="1"/>
          <a:lstStyle>
            <a:lvl1pPr algn="r" rtl="1"/>
          </a:lstStyle>
          <a:p>
            <a:endParaRPr lang="en-US"/>
          </a:p>
        </p:txBody>
      </p:sp>
      <p:sp>
        <p:nvSpPr>
          <p:cNvPr id="7" name="Slide Number Placeholder 6"/>
          <p:cNvSpPr>
            <a:spLocks noGrp="1"/>
          </p:cNvSpPr>
          <p:nvPr>
            <p:ph type="sldNum" sz="quarter" idx="12"/>
          </p:nvPr>
        </p:nvSpPr>
        <p:spPr/>
        <p:txBody>
          <a:bodyPr rtlCol="1"/>
          <a:lstStyle>
            <a:lvl1pPr algn="r" rtl="1"/>
          </a:lstStyle>
          <a:p>
            <a:fld id="{BAADEDA7-8FE2-BE49-B2EE-5CB0341EADE5}" type="slidenum">
              <a:rPr lang="en-US" smtClean="0"/>
              <a:t>‹#›</a:t>
            </a:fld>
            <a:endParaRPr lang="en-US"/>
          </a:p>
        </p:txBody>
      </p:sp>
    </p:spTree>
    <p:extLst>
      <p:ext uri="{BB962C8B-B14F-4D97-AF65-F5344CB8AC3E}">
        <p14:creationId xmlns:p14="http://schemas.microsoft.com/office/powerpoint/2010/main" val="52281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1" anchor="b"/>
          <a:lstStyle>
            <a:lvl1pPr algn="r" rtl="1">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rtlCol="1" anchor="t"/>
          <a:lstStyle>
            <a:lvl1pPr marL="0" indent="0" algn="r" rtl="1">
              <a:buNone/>
              <a:defRPr sz="3200"/>
            </a:lvl1pPr>
            <a:lvl2pPr marL="457200" indent="0" algn="r" rtl="1">
              <a:buNone/>
              <a:defRPr sz="2800"/>
            </a:lvl2pPr>
            <a:lvl3pPr marL="914400" indent="0" algn="r" rtl="1">
              <a:buNone/>
              <a:defRPr sz="2400"/>
            </a:lvl3pPr>
            <a:lvl4pPr marL="1371600" indent="0" algn="r" rtl="1">
              <a:buNone/>
              <a:defRPr sz="2000"/>
            </a:lvl4pPr>
            <a:lvl5pPr marL="1828800" indent="0" algn="r" rtl="1">
              <a:buNone/>
              <a:defRPr sz="2000"/>
            </a:lvl5pPr>
            <a:lvl6pPr marL="2286000" indent="0" algn="r" rtl="1">
              <a:buNone/>
              <a:defRPr sz="2000"/>
            </a:lvl6pPr>
            <a:lvl7pPr marL="2743200" indent="0" algn="r" rtl="1">
              <a:buNone/>
              <a:defRPr sz="2000"/>
            </a:lvl7pPr>
            <a:lvl8pPr marL="3200400" indent="0" algn="r" rtl="1">
              <a:buNone/>
              <a:defRPr sz="2000"/>
            </a:lvl8pPr>
            <a:lvl9pPr marL="3657600" indent="0" algn="r" rtl="1">
              <a:buNone/>
              <a:defRPr sz="2000"/>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algn="r" rtl="1"/>
            <a:r>
              <a:rPr lang="en-US"/>
              <a:t>Click to edit Master text styles</a:t>
            </a:r>
          </a:p>
        </p:txBody>
      </p:sp>
      <p:sp>
        <p:nvSpPr>
          <p:cNvPr id="5" name="Date Placeholder 4"/>
          <p:cNvSpPr>
            <a:spLocks noGrp="1"/>
          </p:cNvSpPr>
          <p:nvPr>
            <p:ph type="dt" sz="half" idx="10"/>
          </p:nvPr>
        </p:nvSpPr>
        <p:spPr/>
        <p:txBody>
          <a:bodyPr rtlCol="1"/>
          <a:lstStyle>
            <a:lvl1pPr algn="r" rtl="1"/>
          </a:lstStyle>
          <a:p>
            <a:fld id="{38421752-013A-F846-A224-C050C598DA3C}" type="datetimeFigureOut">
              <a:rPr lang="en-US" smtClean="0"/>
              <a:t>10/22/2024</a:t>
            </a:fld>
            <a:endParaRPr lang="en-US"/>
          </a:p>
        </p:txBody>
      </p:sp>
      <p:sp>
        <p:nvSpPr>
          <p:cNvPr id="6" name="Footer Placeholder 5"/>
          <p:cNvSpPr>
            <a:spLocks noGrp="1"/>
          </p:cNvSpPr>
          <p:nvPr>
            <p:ph type="ftr" sz="quarter" idx="11"/>
          </p:nvPr>
        </p:nvSpPr>
        <p:spPr/>
        <p:txBody>
          <a:bodyPr rtlCol="1"/>
          <a:lstStyle>
            <a:lvl1pPr algn="r" rtl="1"/>
          </a:lstStyle>
          <a:p>
            <a:endParaRPr lang="en-US"/>
          </a:p>
        </p:txBody>
      </p:sp>
      <p:sp>
        <p:nvSpPr>
          <p:cNvPr id="7" name="Slide Number Placeholder 6"/>
          <p:cNvSpPr>
            <a:spLocks noGrp="1"/>
          </p:cNvSpPr>
          <p:nvPr>
            <p:ph type="sldNum" sz="quarter" idx="12"/>
          </p:nvPr>
        </p:nvSpPr>
        <p:spPr/>
        <p:txBody>
          <a:bodyPr rtlCol="1"/>
          <a:lstStyle>
            <a:lvl1pPr algn="r" rtl="1"/>
          </a:lstStyle>
          <a:p>
            <a:fld id="{BAADEDA7-8FE2-BE49-B2EE-5CB0341EADE5}" type="slidenum">
              <a:rPr lang="en-US" smtClean="0"/>
              <a:t>‹#›</a:t>
            </a:fld>
            <a:endParaRPr lang="en-US"/>
          </a:p>
        </p:txBody>
      </p:sp>
    </p:spTree>
    <p:extLst>
      <p:ext uri="{BB962C8B-B14F-4D97-AF65-F5344CB8AC3E}">
        <p14:creationId xmlns:p14="http://schemas.microsoft.com/office/powerpoint/2010/main" val="159259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2890" y="401703"/>
            <a:ext cx="7886700" cy="585850"/>
          </a:xfrm>
          <a:prstGeom prst="rect">
            <a:avLst/>
          </a:prstGeom>
        </p:spPr>
        <p:txBody>
          <a:bodyPr vert="horz" lIns="91440" tIns="45720" rIns="91440" bIns="45720" rtlCol="1" anchor="ctr">
            <a:normAutofit/>
          </a:bodyPr>
          <a:lstStyle>
            <a:lvl1pPr algn="r" rtl="1"/>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1" anchor="ctr"/>
          <a:lstStyle>
            <a:lvl1pPr algn="r" rtl="1">
              <a:defRPr sz="1200">
                <a:solidFill>
                  <a:schemeClr val="tx1">
                    <a:tint val="75000"/>
                  </a:schemeClr>
                </a:solidFill>
              </a:defRPr>
            </a:lvl1pPr>
          </a:lstStyle>
          <a:p>
            <a:fld id="{38421752-013A-F846-A224-C050C598DA3C}" type="datetimeFigureOut">
              <a:rPr lang="en-US" smtClean="0"/>
              <a:t>10/22/2024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rtl="1">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1" anchor="ctr"/>
          <a:lstStyle>
            <a:lvl1pPr algn="l" rtl="1">
              <a:defRPr sz="1200">
                <a:solidFill>
                  <a:schemeClr val="tx1">
                    <a:tint val="75000"/>
                  </a:schemeClr>
                </a:solidFill>
              </a:defRPr>
            </a:lvl1pPr>
          </a:lstStyle>
          <a:p>
            <a:fld id="{BAADEDA7-8FE2-BE49-B2EE-5CB0341EADE5}" type="slidenum">
              <a:rPr lang="en-US" smtClean="0"/>
              <a:t>‹#›</a:t>
            </a:fld>
            <a:endParaRPr lang="en-US"/>
          </a:p>
        </p:txBody>
      </p:sp>
    </p:spTree>
    <p:extLst>
      <p:ext uri="{BB962C8B-B14F-4D97-AF65-F5344CB8AC3E}">
        <p14:creationId xmlns:p14="http://schemas.microsoft.com/office/powerpoint/2010/main" val="1185178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xStyles>
    <p:titleStyle>
      <a:lvl1pPr algn="r" defTabSz="914400" rtl="1" eaLnBrk="1" latinLnBrk="0" hangingPunct="1">
        <a:lnSpc>
          <a:spcPct val="90000"/>
        </a:lnSpc>
        <a:spcBef>
          <a:spcPct val="0"/>
        </a:spcBef>
        <a:buNone/>
        <a:defRPr sz="4000" b="1" kern="1200">
          <a:solidFill>
            <a:schemeClr val="bg1"/>
          </a:solidFill>
          <a:latin typeface="Ubuntu" charset="0"/>
          <a:ea typeface="Ubuntu" charset="0"/>
          <a:cs typeface="Ubuntu" charset="0"/>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1" anchor="ctr">
            <a:normAutofit/>
          </a:bodyPr>
          <a:lstStyle>
            <a:lvl1pPr algn="r" rtl="1"/>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1" anchor="ctr"/>
          <a:lstStyle>
            <a:lvl1pPr algn="r" rtl="1">
              <a:defRPr sz="1200">
                <a:solidFill>
                  <a:schemeClr val="tx1">
                    <a:tint val="75000"/>
                  </a:schemeClr>
                </a:solidFill>
              </a:defRPr>
            </a:lvl1pPr>
          </a:lstStyle>
          <a:p>
            <a:fld id="{69CC6F34-350C-9D48-A06E-294113D0B0B9}" type="datetimeFigureOut">
              <a:rPr lang="en-US" smtClean="0"/>
              <a:t>10/22/2024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1" anchor="ctr"/>
          <a:lstStyle>
            <a:lvl1pPr algn="ctr" rtl="1">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1" anchor="ctr"/>
          <a:lstStyle>
            <a:lvl1pPr algn="l" rtl="1">
              <a:defRPr sz="1200">
                <a:solidFill>
                  <a:schemeClr val="tx1">
                    <a:tint val="75000"/>
                  </a:schemeClr>
                </a:solidFill>
              </a:defRPr>
            </a:lvl1pPr>
          </a:lstStyle>
          <a:p>
            <a:fld id="{E8F43A04-39EC-6A40-89AD-6AAB51D20199}" type="slidenum">
              <a:rPr lang="en-US" smtClean="0"/>
              <a:t>‹#›</a:t>
            </a:fld>
            <a:endParaRPr lang="en-US"/>
          </a:p>
        </p:txBody>
      </p:sp>
    </p:spTree>
    <p:extLst>
      <p:ext uri="{BB962C8B-B14F-4D97-AF65-F5344CB8AC3E}">
        <p14:creationId xmlns:p14="http://schemas.microsoft.com/office/powerpoint/2010/main" val="4016851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5294" y="1493076"/>
            <a:ext cx="7772400" cy="2387600"/>
          </a:xfrm>
        </p:spPr>
        <p:txBody>
          <a:bodyPr rtlCol="1">
            <a:normAutofit/>
          </a:bodyPr>
          <a:lstStyle/>
          <a:p>
            <a:pPr algn="r" rtl="1"/>
            <a:r>
              <a:rPr lang="ar-xm" b="1" dirty="0">
                <a:latin typeface="Ubuntu"/>
                <a:cs typeface="Arial" panose="020B0604020202020204" pitchFamily="34" charset="0"/>
                <a:rtl/>
              </a:rPr>
              <a:t>نصائح للتواصل </a:t>
            </a:r>
            <a:r>
              <a:rPr lang="ar-xm" dirty="0">
                <a:latin typeface="Ubuntu"/>
                <a:cs typeface="Arial" panose="020B0604020202020204" pitchFamily="34" charset="0"/>
                <a:rtl/>
              </a:rPr>
              <a:t>الفعّال</a:t>
            </a:r>
            <a:br>
              <a:rPr>
                <a:cs typeface="Arial" panose="020B0604020202020204" pitchFamily="34" charset="0"/>
              </a:rPr>
            </a:br>
            <a:endParaRPr lang="en-US" dirty="0">
              <a:latin typeface="Ubuntu" charset="0"/>
              <a:ea typeface="Ubuntu" charset="0"/>
              <a:cs typeface="Arial" panose="020B0604020202020204" pitchFamily="34" charset="0"/>
            </a:endParaRPr>
          </a:p>
        </p:txBody>
      </p:sp>
    </p:spTree>
    <p:extLst>
      <p:ext uri="{BB962C8B-B14F-4D97-AF65-F5344CB8AC3E}">
        <p14:creationId xmlns:p14="http://schemas.microsoft.com/office/powerpoint/2010/main" val="105614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rtlCol="1" anchor="t" anchorCtr="0" compatLnSpc="1">
            <a:prstTxWarp prst="textNoShape">
              <a:avLst/>
            </a:prstTxWarp>
          </a:bodyPr>
          <a:lstStyle/>
          <a:p>
            <a:pPr algn="r" rtl="1"/>
            <a:endParaRPr lang="en-US" sz="1636"/>
          </a:p>
        </p:txBody>
      </p:sp>
      <p:pic>
        <p:nvPicPr>
          <p:cNvPr id="3074" name="Picture 2" descr="http://www.salesengine.com/wp-content/uploads/2013/04/Whats-Your-Sto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9287"/>
            <a:ext cx="9144000" cy="58116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6BD2BE0-56C4-4FD7-B774-CF235504B825}"/>
              </a:ext>
            </a:extLst>
          </p:cNvPr>
          <p:cNvSpPr txBox="1"/>
          <p:nvPr/>
        </p:nvSpPr>
        <p:spPr>
          <a:xfrm>
            <a:off x="1402080" y="2065517"/>
            <a:ext cx="6089680" cy="784830"/>
          </a:xfrm>
          <a:prstGeom prst="rect">
            <a:avLst/>
          </a:prstGeom>
          <a:solidFill>
            <a:schemeClr val="bg1"/>
          </a:solidFill>
        </p:spPr>
        <p:txBody>
          <a:bodyPr wrap="square" rtlCol="1">
            <a:spAutoFit/>
          </a:bodyPr>
          <a:lstStyle/>
          <a:p>
            <a:pPr algn="ctr" rtl="1"/>
            <a:r>
              <a:rPr lang="ar-xm" sz="4500" dirty="0">
                <a:solidFill>
                  <a:schemeClr val="tx1">
                    <a:lumMod val="75000"/>
                    <a:lumOff val="25000"/>
                  </a:schemeClr>
                </a:solidFill>
                <a:latin typeface="Arial" panose="020B0604020202020204" pitchFamily="34" charset="0"/>
                <a:cs typeface="Arial" panose="020B0604020202020204" pitchFamily="34" charset="0"/>
                <a:rtl/>
              </a:rPr>
              <a:t>ما قصتك؟</a:t>
            </a:r>
          </a:p>
        </p:txBody>
      </p:sp>
    </p:spTree>
    <p:extLst>
      <p:ext uri="{BB962C8B-B14F-4D97-AF65-F5344CB8AC3E}">
        <p14:creationId xmlns:p14="http://schemas.microsoft.com/office/powerpoint/2010/main" val="4090346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B52E3-87C0-02CD-7CAA-909D1A76A3C7}"/>
              </a:ext>
            </a:extLst>
          </p:cNvPr>
          <p:cNvSpPr>
            <a:spLocks noGrp="1"/>
          </p:cNvSpPr>
          <p:nvPr>
            <p:ph type="title"/>
          </p:nvPr>
        </p:nvSpPr>
        <p:spPr>
          <a:xfrm>
            <a:off x="4153988" y="401703"/>
            <a:ext cx="4714309" cy="585850"/>
          </a:xfrm>
        </p:spPr>
        <p:txBody>
          <a:bodyPr rtlCol="1">
            <a:normAutofit fontScale="90000"/>
          </a:bodyPr>
          <a:lstStyle/>
          <a:p>
            <a:pPr rtl="1">
              <a:lnSpc>
                <a:spcPct val="100000"/>
              </a:lnSpc>
            </a:pPr>
            <a:r>
              <a:rPr lang="ar-xm" dirty="0">
                <a:cs typeface="Arial" panose="020B0604020202020204" pitchFamily="34" charset="0"/>
                <a:rtl/>
              </a:rPr>
              <a:t>المتحدث الجيد يساعد في تكوين قصة جيدة</a:t>
            </a:r>
          </a:p>
        </p:txBody>
      </p:sp>
      <p:sp>
        <p:nvSpPr>
          <p:cNvPr id="23" name="Oval 22">
            <a:extLst>
              <a:ext uri="{FF2B5EF4-FFF2-40B4-BE49-F238E27FC236}">
                <a16:creationId xmlns:a16="http://schemas.microsoft.com/office/drawing/2014/main" id="{AD36C1D1-9DE2-BC54-AC12-3E2AA74FF0C3}"/>
              </a:ext>
            </a:extLst>
          </p:cNvPr>
          <p:cNvSpPr/>
          <p:nvPr/>
        </p:nvSpPr>
        <p:spPr>
          <a:xfrm flipH="1">
            <a:off x="2137888" y="3332691"/>
            <a:ext cx="1477697" cy="14523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sp>
        <p:nvSpPr>
          <p:cNvPr id="22" name="Oval 21">
            <a:extLst>
              <a:ext uri="{FF2B5EF4-FFF2-40B4-BE49-F238E27FC236}">
                <a16:creationId xmlns:a16="http://schemas.microsoft.com/office/drawing/2014/main" id="{3CF0C840-92F8-B506-5DE0-EBE801906BA2}"/>
              </a:ext>
            </a:extLst>
          </p:cNvPr>
          <p:cNvSpPr/>
          <p:nvPr/>
        </p:nvSpPr>
        <p:spPr>
          <a:xfrm flipH="1">
            <a:off x="337245" y="3332691"/>
            <a:ext cx="1477698" cy="14523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sp>
        <p:nvSpPr>
          <p:cNvPr id="21" name="Oval 20">
            <a:extLst>
              <a:ext uri="{FF2B5EF4-FFF2-40B4-BE49-F238E27FC236}">
                <a16:creationId xmlns:a16="http://schemas.microsoft.com/office/drawing/2014/main" id="{1FF02FA4-1C72-36FB-6793-335652999888}"/>
              </a:ext>
            </a:extLst>
          </p:cNvPr>
          <p:cNvSpPr/>
          <p:nvPr/>
        </p:nvSpPr>
        <p:spPr>
          <a:xfrm flipH="1">
            <a:off x="3863233" y="3332690"/>
            <a:ext cx="1477697" cy="14523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sp>
        <p:nvSpPr>
          <p:cNvPr id="18" name="Oval 17">
            <a:extLst>
              <a:ext uri="{FF2B5EF4-FFF2-40B4-BE49-F238E27FC236}">
                <a16:creationId xmlns:a16="http://schemas.microsoft.com/office/drawing/2014/main" id="{8B767CDE-9C59-F235-02B2-01AA6770838F}"/>
              </a:ext>
            </a:extLst>
          </p:cNvPr>
          <p:cNvSpPr/>
          <p:nvPr/>
        </p:nvSpPr>
        <p:spPr>
          <a:xfrm flipH="1">
            <a:off x="5663875" y="3397753"/>
            <a:ext cx="1471476" cy="13961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sp>
        <p:nvSpPr>
          <p:cNvPr id="4" name="Oval 3">
            <a:extLst>
              <a:ext uri="{FF2B5EF4-FFF2-40B4-BE49-F238E27FC236}">
                <a16:creationId xmlns:a16="http://schemas.microsoft.com/office/drawing/2014/main" id="{175B90B0-4F2C-194F-01BB-0214A15900AD}"/>
              </a:ext>
            </a:extLst>
          </p:cNvPr>
          <p:cNvSpPr/>
          <p:nvPr/>
        </p:nvSpPr>
        <p:spPr>
          <a:xfrm flipH="1">
            <a:off x="7467607" y="3388856"/>
            <a:ext cx="1399310" cy="139618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sp>
        <p:nvSpPr>
          <p:cNvPr id="5" name="TextBox 4">
            <a:extLst>
              <a:ext uri="{FF2B5EF4-FFF2-40B4-BE49-F238E27FC236}">
                <a16:creationId xmlns:a16="http://schemas.microsoft.com/office/drawing/2014/main" id="{9C898A4C-E072-C909-FC5D-FA1235F12A37}"/>
              </a:ext>
            </a:extLst>
          </p:cNvPr>
          <p:cNvSpPr txBox="1"/>
          <p:nvPr/>
        </p:nvSpPr>
        <p:spPr>
          <a:xfrm flipH="1">
            <a:off x="7476720" y="3867905"/>
            <a:ext cx="1399310" cy="400110"/>
          </a:xfrm>
          <a:prstGeom prst="rect">
            <a:avLst/>
          </a:prstGeom>
          <a:noFill/>
        </p:spPr>
        <p:txBody>
          <a:bodyPr wrap="square" rtlCol="1">
            <a:spAutoFit/>
          </a:bodyPr>
          <a:lstStyle/>
          <a:p>
            <a:pPr algn="ctr" rtl="1"/>
            <a:r>
              <a:rPr lang="ar-xm" sz="2000" b="1" dirty="0">
                <a:solidFill>
                  <a:schemeClr val="bg1"/>
                </a:solidFill>
                <a:latin typeface="Ubuntu" panose="020B0504030602030204" pitchFamily="34" charset="0"/>
                <a:cs typeface="Arial" panose="020B0604020202020204" pitchFamily="34" charset="0"/>
                <a:rtl/>
              </a:rPr>
              <a:t>أخبار</a:t>
            </a:r>
          </a:p>
        </p:txBody>
      </p:sp>
      <p:sp>
        <p:nvSpPr>
          <p:cNvPr id="7" name="TextBox 6">
            <a:extLst>
              <a:ext uri="{FF2B5EF4-FFF2-40B4-BE49-F238E27FC236}">
                <a16:creationId xmlns:a16="http://schemas.microsoft.com/office/drawing/2014/main" id="{C7CD9A8C-26ED-B710-7C31-4BF1B7F757AA}"/>
              </a:ext>
            </a:extLst>
          </p:cNvPr>
          <p:cNvSpPr txBox="1"/>
          <p:nvPr/>
        </p:nvSpPr>
        <p:spPr>
          <a:xfrm flipH="1">
            <a:off x="5715670" y="3837128"/>
            <a:ext cx="1399310" cy="461665"/>
          </a:xfrm>
          <a:prstGeom prst="rect">
            <a:avLst/>
          </a:prstGeom>
          <a:noFill/>
        </p:spPr>
        <p:txBody>
          <a:bodyPr wrap="square" rtlCol="1">
            <a:spAutoFit/>
          </a:bodyPr>
          <a:lstStyle/>
          <a:p>
            <a:pPr algn="ctr" rtl="1"/>
            <a:r>
              <a:rPr lang="ar-xm" sz="2400" b="1" dirty="0">
                <a:solidFill>
                  <a:schemeClr val="bg1"/>
                </a:solidFill>
                <a:latin typeface="Ubuntu" panose="020B0504030602030204" pitchFamily="34" charset="0"/>
                <a:cs typeface="Arial" panose="020B0604020202020204" pitchFamily="34" charset="0"/>
                <a:rtl/>
              </a:rPr>
              <a:t>الخبرة</a:t>
            </a:r>
          </a:p>
        </p:txBody>
      </p:sp>
      <p:sp>
        <p:nvSpPr>
          <p:cNvPr id="9" name="TextBox 8">
            <a:extLst>
              <a:ext uri="{FF2B5EF4-FFF2-40B4-BE49-F238E27FC236}">
                <a16:creationId xmlns:a16="http://schemas.microsoft.com/office/drawing/2014/main" id="{FE6F158E-1AD1-F3DB-B829-D970E6015DAD}"/>
              </a:ext>
            </a:extLst>
          </p:cNvPr>
          <p:cNvSpPr txBox="1"/>
          <p:nvPr/>
        </p:nvSpPr>
        <p:spPr>
          <a:xfrm flipH="1">
            <a:off x="3895809" y="3707287"/>
            <a:ext cx="1399310" cy="707886"/>
          </a:xfrm>
          <a:prstGeom prst="rect">
            <a:avLst/>
          </a:prstGeom>
          <a:noFill/>
        </p:spPr>
        <p:txBody>
          <a:bodyPr wrap="square" rtlCol="1">
            <a:spAutoFit/>
          </a:bodyPr>
          <a:lstStyle/>
          <a:p>
            <a:pPr algn="ctr" rtl="1"/>
            <a:r>
              <a:rPr lang="ar-xm" sz="2000" b="1" dirty="0">
                <a:solidFill>
                  <a:schemeClr val="bg1"/>
                </a:solidFill>
                <a:latin typeface="Ubuntu" panose="020B0504030602030204" pitchFamily="34" charset="0"/>
                <a:cs typeface="Arial" panose="020B0604020202020204" pitchFamily="34" charset="0"/>
                <a:rtl/>
              </a:rPr>
              <a:t>لماذا يجب أن يبدي اهتمامه؟</a:t>
            </a:r>
          </a:p>
        </p:txBody>
      </p:sp>
      <p:sp>
        <p:nvSpPr>
          <p:cNvPr id="11" name="TextBox 10">
            <a:extLst>
              <a:ext uri="{FF2B5EF4-FFF2-40B4-BE49-F238E27FC236}">
                <a16:creationId xmlns:a16="http://schemas.microsoft.com/office/drawing/2014/main" id="{A5151F90-2B59-A484-45C9-FC1759487B6D}"/>
              </a:ext>
            </a:extLst>
          </p:cNvPr>
          <p:cNvSpPr txBox="1"/>
          <p:nvPr/>
        </p:nvSpPr>
        <p:spPr>
          <a:xfrm flipH="1">
            <a:off x="2182257" y="3855933"/>
            <a:ext cx="1399310" cy="400110"/>
          </a:xfrm>
          <a:prstGeom prst="rect">
            <a:avLst/>
          </a:prstGeom>
          <a:noFill/>
        </p:spPr>
        <p:txBody>
          <a:bodyPr wrap="square" rtlCol="1">
            <a:spAutoFit/>
          </a:bodyPr>
          <a:lstStyle/>
          <a:p>
            <a:pPr algn="ctr" rtl="1"/>
            <a:r>
              <a:rPr lang="ar-xm" sz="2000" b="1" dirty="0">
                <a:solidFill>
                  <a:schemeClr val="bg1"/>
                </a:solidFill>
                <a:latin typeface="Ubuntu" panose="020B0504030602030204" pitchFamily="34" charset="0"/>
                <a:cs typeface="Arial" panose="020B0604020202020204" pitchFamily="34" charset="0"/>
                <a:rtl/>
              </a:rPr>
              <a:t>بسيط</a:t>
            </a:r>
          </a:p>
        </p:txBody>
      </p:sp>
      <p:sp>
        <p:nvSpPr>
          <p:cNvPr id="13" name="TextBox 12">
            <a:extLst>
              <a:ext uri="{FF2B5EF4-FFF2-40B4-BE49-F238E27FC236}">
                <a16:creationId xmlns:a16="http://schemas.microsoft.com/office/drawing/2014/main" id="{46E8E87C-EDC2-0523-59C6-D14DEAED5E2C}"/>
              </a:ext>
            </a:extLst>
          </p:cNvPr>
          <p:cNvSpPr txBox="1"/>
          <p:nvPr/>
        </p:nvSpPr>
        <p:spPr>
          <a:xfrm flipH="1">
            <a:off x="344977" y="3830398"/>
            <a:ext cx="1399310" cy="461665"/>
          </a:xfrm>
          <a:prstGeom prst="rect">
            <a:avLst/>
          </a:prstGeom>
          <a:noFill/>
        </p:spPr>
        <p:txBody>
          <a:bodyPr wrap="square" rtlCol="1">
            <a:spAutoFit/>
          </a:bodyPr>
          <a:lstStyle/>
          <a:p>
            <a:pPr algn="ctr" rtl="1"/>
            <a:r>
              <a:rPr lang="ar-xm" sz="2400" b="1">
                <a:solidFill>
                  <a:schemeClr val="bg1"/>
                </a:solidFill>
                <a:latin typeface="Ubuntu" panose="020B0504030602030204" pitchFamily="34" charset="0"/>
                <a:cs typeface="Arial" panose="020B0604020202020204" pitchFamily="34" charset="0"/>
                <a:rtl/>
              </a:rPr>
              <a:t>الأمثلة</a:t>
            </a:r>
          </a:p>
        </p:txBody>
      </p:sp>
    </p:spTree>
    <p:extLst>
      <p:ext uri="{BB962C8B-B14F-4D97-AF65-F5344CB8AC3E}">
        <p14:creationId xmlns:p14="http://schemas.microsoft.com/office/powerpoint/2010/main" val="2590266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rtlCol="1" anchor="t" anchorCtr="0" compatLnSpc="1">
            <a:prstTxWarp prst="textNoShape">
              <a:avLst/>
            </a:prstTxWarp>
          </a:bodyPr>
          <a:lstStyle/>
          <a:p>
            <a:pPr algn="r" rtl="1"/>
            <a:endParaRPr lang="en-US" sz="1636">
              <a:cs typeface="Arial" panose="020B0604020202020204" pitchFamily="34" charset="0"/>
            </a:endParaRPr>
          </a:p>
        </p:txBody>
      </p:sp>
      <p:sp>
        <p:nvSpPr>
          <p:cNvPr id="2" name="Title 1"/>
          <p:cNvSpPr>
            <a:spLocks noGrp="1"/>
          </p:cNvSpPr>
          <p:nvPr>
            <p:ph type="title"/>
          </p:nvPr>
        </p:nvSpPr>
        <p:spPr>
          <a:xfrm>
            <a:off x="1054905" y="275823"/>
            <a:ext cx="7886700" cy="927374"/>
          </a:xfrm>
        </p:spPr>
        <p:txBody>
          <a:bodyPr rtlCol="1">
            <a:noAutofit/>
          </a:bodyPr>
          <a:lstStyle/>
          <a:p>
            <a:pPr rtl="1"/>
            <a:r>
              <a:rPr lang="ar-xm" dirty="0">
                <a:cs typeface="Arial" panose="020B0604020202020204" pitchFamily="34" charset="0"/>
                <a:rtl/>
              </a:rPr>
              <a:t>ما القصص التي يجب طرحها</a:t>
            </a:r>
          </a:p>
        </p:txBody>
      </p:sp>
      <p:sp>
        <p:nvSpPr>
          <p:cNvPr id="8" name="Content Placeholder 5"/>
          <p:cNvSpPr>
            <a:spLocks noGrp="1"/>
          </p:cNvSpPr>
          <p:nvPr>
            <p:ph idx="1"/>
          </p:nvPr>
        </p:nvSpPr>
        <p:spPr>
          <a:xfrm>
            <a:off x="540447" y="1775376"/>
            <a:ext cx="8229600" cy="4946041"/>
          </a:xfrm>
        </p:spPr>
        <p:txBody>
          <a:bodyPr rtlCol="1">
            <a:normAutofit/>
          </a:bodyPr>
          <a:lstStyle/>
          <a:p>
            <a:pPr marL="482186" indent="-482186" rtl="1">
              <a:lnSpc>
                <a:spcPct val="110000"/>
              </a:lnSpc>
              <a:defRPr/>
            </a:pPr>
            <a:r>
              <a:rPr lang="ar-xm" dirty="0">
                <a:ea typeface="ヒラギノ角ゴ ProN W3" charset="-128"/>
                <a:cs typeface="Arial" panose="020B0604020202020204" pitchFamily="34" charset="0"/>
                <a:sym typeface="Gill Sans" charset="0"/>
                <a:rtl/>
              </a:rPr>
              <a:t>تأثير الأولمبياد الخاص</a:t>
            </a:r>
          </a:p>
          <a:p>
            <a:pPr marL="482186" indent="-482186" rtl="1">
              <a:lnSpc>
                <a:spcPct val="110000"/>
              </a:lnSpc>
              <a:defRPr/>
            </a:pPr>
            <a:r>
              <a:rPr lang="ar-xm" dirty="0">
                <a:ea typeface="ヒラギノ角ゴ ProN W3" charset="-128"/>
                <a:cs typeface="Arial" panose="020B0604020202020204" pitchFamily="34" charset="0"/>
                <a:sym typeface="Gill Sans" charset="0"/>
                <a:rtl/>
              </a:rPr>
              <a:t>الاهتمام بالمتابعة</a:t>
            </a:r>
          </a:p>
          <a:p>
            <a:pPr marL="482186" indent="-482186" rtl="1">
              <a:lnSpc>
                <a:spcPct val="110000"/>
              </a:lnSpc>
              <a:defRPr/>
            </a:pPr>
            <a:r>
              <a:rPr lang="ar-xm" dirty="0">
                <a:ea typeface="ヒラギノ角ゴ ProN W3" charset="-128"/>
                <a:cs typeface="Arial" panose="020B0604020202020204" pitchFamily="34" charset="0"/>
                <a:sym typeface="Gill Sans" charset="0"/>
                <a:rtl/>
              </a:rPr>
              <a:t>الممارسات المبتكرة</a:t>
            </a:r>
          </a:p>
          <a:p>
            <a:pPr marL="482186" indent="-482186" rtl="1">
              <a:lnSpc>
                <a:spcPct val="110000"/>
              </a:lnSpc>
              <a:defRPr/>
            </a:pPr>
            <a:r>
              <a:rPr lang="ar-xm" dirty="0">
                <a:ea typeface="ヒラギノ角ゴ ProN W3" charset="-128"/>
                <a:cs typeface="Arial" panose="020B0604020202020204" pitchFamily="34" charset="0"/>
                <a:sym typeface="Gill Sans" charset="0"/>
                <a:rtl/>
              </a:rPr>
              <a:t>نجاحات الشراكة</a:t>
            </a:r>
          </a:p>
          <a:p>
            <a:pPr marL="482186" indent="-482186" rtl="1">
              <a:lnSpc>
                <a:spcPct val="110000"/>
              </a:lnSpc>
              <a:defRPr/>
            </a:pPr>
            <a:r>
              <a:rPr lang="ar-xm" dirty="0">
                <a:ea typeface="ヒラギノ角ゴ ProN W3" charset="-128"/>
                <a:cs typeface="Arial" panose="020B0604020202020204" pitchFamily="34" charset="0"/>
                <a:sym typeface="Gill Sans" charset="0"/>
                <a:rtl/>
              </a:rPr>
              <a:t>قيادة اللاعبين</a:t>
            </a:r>
          </a:p>
          <a:p>
            <a:pPr marL="482186" indent="-482186" rtl="1">
              <a:lnSpc>
                <a:spcPct val="110000"/>
              </a:lnSpc>
              <a:defRPr/>
            </a:pPr>
            <a:r>
              <a:rPr lang="ar-xm" dirty="0">
                <a:ea typeface="ヒラギノ角ゴ ProN W3" charset="-128"/>
                <a:cs typeface="Arial" panose="020B0604020202020204" pitchFamily="34" charset="0"/>
                <a:sym typeface="Gill Sans" charset="0"/>
                <a:rtl/>
              </a:rPr>
              <a:t>تسليط الضوء على الرعاية</a:t>
            </a:r>
          </a:p>
          <a:p>
            <a:pPr marL="482186" indent="-482186" rtl="1">
              <a:lnSpc>
                <a:spcPct val="110000"/>
              </a:lnSpc>
              <a:defRPr/>
            </a:pPr>
            <a:r>
              <a:rPr lang="ar-xm" dirty="0">
                <a:ea typeface="ヒラギノ角ゴ ProN W3" charset="-128"/>
                <a:cs typeface="Arial" panose="020B0604020202020204" pitchFamily="34" charset="0"/>
                <a:sym typeface="Gill Sans" charset="0"/>
                <a:rtl/>
              </a:rPr>
              <a:t>تغيير المجتمع</a:t>
            </a:r>
          </a:p>
          <a:p>
            <a:pPr marL="0" indent="0" rtl="1">
              <a:buNone/>
            </a:pPr>
            <a:endParaRPr lang="en-US" dirty="0">
              <a:cs typeface="Arial" panose="020B0604020202020204" pitchFamily="34" charset="0"/>
            </a:endParaRPr>
          </a:p>
          <a:p>
            <a:pPr rtl="1"/>
            <a:endParaRPr lang="en-US" sz="2182" dirty="0">
              <a:cs typeface="Arial" panose="020B0604020202020204" pitchFamily="34" charset="0"/>
            </a:endParaRPr>
          </a:p>
          <a:p>
            <a:pPr rtl="1"/>
            <a:endParaRPr lang="en-US" sz="2182" dirty="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529708" y="1775376"/>
            <a:ext cx="3206774" cy="4816257"/>
          </a:xfrm>
          <a:prstGeom prst="rect">
            <a:avLst/>
          </a:prstGeom>
        </p:spPr>
      </p:pic>
    </p:spTree>
    <p:extLst>
      <p:ext uri="{BB962C8B-B14F-4D97-AF65-F5344CB8AC3E}">
        <p14:creationId xmlns:p14="http://schemas.microsoft.com/office/powerpoint/2010/main" val="1167120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rtlCol="1" anchor="t" anchorCtr="0" compatLnSpc="1">
            <a:prstTxWarp prst="textNoShape">
              <a:avLst/>
            </a:prstTxWarp>
            <a:noAutofit/>
          </a:bodyPr>
          <a:lstStyle/>
          <a:p>
            <a:pPr algn="r" rtl="1"/>
            <a:endParaRPr lang="en-US" sz="1636">
              <a:cs typeface="Arial" panose="020B0604020202020204" pitchFamily="34" charset="0"/>
            </a:endParaRPr>
          </a:p>
        </p:txBody>
      </p:sp>
      <p:sp>
        <p:nvSpPr>
          <p:cNvPr id="2" name="Title 1"/>
          <p:cNvSpPr>
            <a:spLocks noGrp="1"/>
          </p:cNvSpPr>
          <p:nvPr>
            <p:ph type="title"/>
          </p:nvPr>
        </p:nvSpPr>
        <p:spPr>
          <a:xfrm>
            <a:off x="3779520" y="275823"/>
            <a:ext cx="5098872" cy="927374"/>
          </a:xfrm>
        </p:spPr>
        <p:txBody>
          <a:bodyPr rtlCol="1">
            <a:noAutofit/>
          </a:bodyPr>
          <a:lstStyle/>
          <a:p>
            <a:pPr rtl="1"/>
            <a:r>
              <a:rPr lang="ar-xm" dirty="0">
                <a:cs typeface="Arial" panose="020B0604020202020204" pitchFamily="34" charset="0"/>
                <a:rtl/>
              </a:rPr>
              <a:t>كيفية استخدام البيانات لإنشاء قصة أقوى</a:t>
            </a:r>
          </a:p>
        </p:txBody>
      </p:sp>
      <p:sp>
        <p:nvSpPr>
          <p:cNvPr id="8" name="Content Placeholder 5"/>
          <p:cNvSpPr>
            <a:spLocks noGrp="1"/>
          </p:cNvSpPr>
          <p:nvPr>
            <p:ph idx="1"/>
          </p:nvPr>
        </p:nvSpPr>
        <p:spPr>
          <a:xfrm>
            <a:off x="524378" y="1775376"/>
            <a:ext cx="8229600" cy="4189995"/>
          </a:xfrm>
        </p:spPr>
        <p:txBody>
          <a:bodyPr rtlCol="1">
            <a:noAutofit/>
          </a:bodyPr>
          <a:lstStyle/>
          <a:p>
            <a:pPr rtl="1">
              <a:lnSpc>
                <a:spcPct val="120000"/>
              </a:lnSpc>
            </a:pPr>
            <a:r>
              <a:rPr lang="ar-xm" sz="1800" dirty="0">
                <a:latin typeface="Ubuntu" panose="020B0504030602030204" pitchFamily="34" charset="0"/>
                <a:cs typeface="Arial" panose="020B0604020202020204" pitchFamily="34" charset="0"/>
                <a:rtl/>
              </a:rPr>
              <a:t>درَّب "الأولمبياد </a:t>
            </a:r>
            <a:r>
              <a:rPr lang="ar-xm" sz="1800">
                <a:latin typeface="Ubuntu" panose="020B0504030602030204" pitchFamily="34" charset="0"/>
                <a:cs typeface="Arial" panose="020B0604020202020204" pitchFamily="34" charset="0"/>
                <a:rtl/>
              </a:rPr>
              <a:t>الخاص"</a:t>
            </a:r>
            <a:r>
              <a:rPr lang="ar-SA" sz="1800">
                <a:latin typeface="Ubuntu" panose="020B0504030602030204" pitchFamily="34" charset="0"/>
                <a:cs typeface="Arial" panose="020B0604020202020204" pitchFamily="34" charset="0"/>
                <a:rtl/>
              </a:rPr>
              <a:t> </a:t>
            </a:r>
            <a:r>
              <a:rPr lang="en-us" sz="1800">
                <a:latin typeface="Ubuntu" panose="020B0504030602030204" pitchFamily="34" charset="0"/>
                <a:cs typeface="Arial" panose="020B0604020202020204" pitchFamily="34" charset="0"/>
                <a:rtl val="0"/>
              </a:rPr>
              <a:t>4000</a:t>
            </a:r>
            <a:r>
              <a:rPr lang="ar-SA" sz="1800">
                <a:latin typeface="Ubuntu" panose="020B0504030602030204" pitchFamily="34" charset="0"/>
                <a:cs typeface="Arial" panose="020B0604020202020204" pitchFamily="34" charset="0"/>
                <a:rtl/>
              </a:rPr>
              <a:t> </a:t>
            </a:r>
            <a:r>
              <a:rPr lang="ar-xm" sz="1800">
                <a:latin typeface="Ubuntu" panose="020B0504030602030204" pitchFamily="34" charset="0"/>
                <a:cs typeface="Arial" panose="020B0604020202020204" pitchFamily="34" charset="0"/>
                <a:rtl/>
              </a:rPr>
              <a:t>رياضي </a:t>
            </a:r>
            <a:r>
              <a:rPr lang="ar-xm" sz="1800" dirty="0">
                <a:latin typeface="Ubuntu" panose="020B0504030602030204" pitchFamily="34" charset="0"/>
                <a:cs typeface="Arial" panose="020B0604020202020204" pitchFamily="34" charset="0"/>
                <a:rtl/>
              </a:rPr>
              <a:t>مثلي ليكونوا مدافعين عن الصحة</a:t>
            </a:r>
            <a:r>
              <a:rPr lang="ar-SA" sz="1800">
                <a:latin typeface="Ubuntu" panose="020B0504030602030204" pitchFamily="34" charset="0"/>
                <a:cs typeface="Arial" panose="020B0604020202020204" pitchFamily="34" charset="0"/>
                <a:rtl/>
              </a:rPr>
              <a:t>.</a:t>
            </a:r>
            <a:r>
              <a:rPr lang="ar-xm" sz="1800">
                <a:latin typeface="Ubuntu" panose="020B0504030602030204" pitchFamily="34" charset="0"/>
                <a:cs typeface="Arial" panose="020B0604020202020204" pitchFamily="34" charset="0"/>
                <a:rtl/>
              </a:rPr>
              <a:t> نلتقي </a:t>
            </a:r>
            <a:r>
              <a:rPr lang="ar-xm" sz="1800" dirty="0">
                <a:latin typeface="Ubuntu" panose="020B0504030602030204" pitchFamily="34" charset="0"/>
                <a:cs typeface="Arial" panose="020B0604020202020204" pitchFamily="34" charset="0"/>
                <a:rtl/>
              </a:rPr>
              <a:t>بالمسؤولين الحكوميين وننصح طلاب الرعاية الصحية ونتحدث إلى </a:t>
            </a:r>
            <a:r>
              <a:rPr lang="ar-xm" sz="1800">
                <a:latin typeface="Ubuntu" panose="020B0504030602030204" pitchFamily="34" charset="0"/>
                <a:cs typeface="Arial" panose="020B0604020202020204" pitchFamily="34" charset="0"/>
                <a:rtl/>
              </a:rPr>
              <a:t>وسائل الإعلام </a:t>
            </a:r>
            <a:r>
              <a:rPr lang="ar-xm" sz="1800" dirty="0">
                <a:latin typeface="Ubuntu" panose="020B0504030602030204" pitchFamily="34" charset="0"/>
                <a:cs typeface="Arial" panose="020B0604020202020204" pitchFamily="34" charset="0"/>
                <a:rtl/>
              </a:rPr>
              <a:t>حول احتياجاتنا الصحية</a:t>
            </a:r>
            <a:r>
              <a:rPr lang="ar-SA" sz="1800" dirty="0">
                <a:latin typeface="Ubuntu" panose="020B0504030602030204" pitchFamily="34" charset="0"/>
                <a:cs typeface="Arial" panose="020B0604020202020204" pitchFamily="34" charset="0"/>
                <a:rtl/>
              </a:rPr>
              <a:t>. </a:t>
            </a:r>
            <a:endParaRPr lang="ar-SA" sz="1800" b="1" i="1" dirty="0">
              <a:latin typeface="Ubuntu" panose="020B0504030602030204" pitchFamily="34" charset="0"/>
              <a:cs typeface="Arial" panose="020B0604020202020204" pitchFamily="34" charset="0"/>
            </a:endParaRPr>
          </a:p>
          <a:p>
            <a:pPr marL="0" indent="0" rtl="1">
              <a:lnSpc>
                <a:spcPct val="120000"/>
              </a:lnSpc>
              <a:buNone/>
            </a:pPr>
            <a:endParaRPr lang="en-US" sz="1800" b="1" i="1" dirty="0">
              <a:latin typeface="Ubuntu" panose="020B0504030602030204" pitchFamily="34" charset="0"/>
              <a:cs typeface="Arial" panose="020B0604020202020204" pitchFamily="34" charset="0"/>
            </a:endParaRPr>
          </a:p>
          <a:p>
            <a:pPr marL="0" indent="0" rtl="1">
              <a:lnSpc>
                <a:spcPct val="120000"/>
              </a:lnSpc>
              <a:buNone/>
            </a:pPr>
            <a:r>
              <a:rPr lang="ar-xm" sz="1800" b="1" i="1" dirty="0">
                <a:latin typeface="Ubuntu" panose="020B0504030602030204" pitchFamily="34" charset="0"/>
                <a:cs typeface="Arial" panose="020B0604020202020204" pitchFamily="34" charset="0"/>
                <a:rtl/>
              </a:rPr>
              <a:t>تقوم "الأولمبياد الخاص" بتعليم الجيل القادم من المتخصصين في مجال الرعاية الصحية.</a:t>
            </a:r>
            <a:endParaRPr lang="en-US" sz="1800" i="1" dirty="0">
              <a:latin typeface="Ubuntu" panose="020B0504030602030204" pitchFamily="34" charset="0"/>
              <a:cs typeface="Arial" panose="020B0604020202020204" pitchFamily="34" charset="0"/>
            </a:endParaRPr>
          </a:p>
          <a:p>
            <a:pPr rtl="1">
              <a:lnSpc>
                <a:spcPct val="120000"/>
              </a:lnSpc>
            </a:pPr>
            <a:endParaRPr lang="en-US" sz="1800" dirty="0">
              <a:latin typeface="Ubuntu" panose="020B0504030602030204" pitchFamily="34" charset="0"/>
              <a:cs typeface="Arial" panose="020B0604020202020204" pitchFamily="34" charset="0"/>
            </a:endParaRPr>
          </a:p>
          <a:p>
            <a:pPr rtl="1">
              <a:lnSpc>
                <a:spcPct val="120000"/>
              </a:lnSpc>
            </a:pPr>
            <a:r>
              <a:rPr lang="ar-xm" sz="1800" dirty="0">
                <a:latin typeface="Ubuntu" panose="020B0504030602030204" pitchFamily="34" charset="0"/>
                <a:cs typeface="Arial" panose="020B0604020202020204" pitchFamily="34" charset="0"/>
                <a:rtl/>
              </a:rPr>
              <a:t>تم تدريب أكثر </a:t>
            </a:r>
            <a:r>
              <a:rPr lang="ar-xm" sz="1800">
                <a:latin typeface="Ubuntu" panose="020B0504030602030204" pitchFamily="34" charset="0"/>
                <a:cs typeface="Arial" panose="020B0604020202020204" pitchFamily="34" charset="0"/>
                <a:rtl/>
              </a:rPr>
              <a:t>من </a:t>
            </a:r>
            <a:r>
              <a:rPr lang="en-us" sz="1800">
                <a:latin typeface="Ubuntu" panose="020B0504030602030204" pitchFamily="34" charset="0"/>
                <a:cs typeface="Arial" panose="020B0604020202020204" pitchFamily="34" charset="0"/>
                <a:rtl val="0"/>
              </a:rPr>
              <a:t>300000</a:t>
            </a:r>
            <a:r>
              <a:rPr lang="ar-SA" sz="1800">
                <a:latin typeface="Ubuntu" panose="020B0504030602030204" pitchFamily="34" charset="0"/>
                <a:cs typeface="Arial" panose="020B0604020202020204" pitchFamily="34" charset="0"/>
                <a:rtl/>
              </a:rPr>
              <a:t> </a:t>
            </a:r>
            <a:r>
              <a:rPr lang="ar-xm" sz="1800">
                <a:latin typeface="Ubuntu" panose="020B0504030602030204" pitchFamily="34" charset="0"/>
                <a:cs typeface="Arial" panose="020B0604020202020204" pitchFamily="34" charset="0"/>
                <a:rtl/>
              </a:rPr>
              <a:t>من </a:t>
            </a:r>
            <a:r>
              <a:rPr lang="ar-xm" sz="1800" dirty="0">
                <a:latin typeface="Ubuntu" panose="020B0504030602030204" pitchFamily="34" charset="0"/>
                <a:cs typeface="Arial" panose="020B0604020202020204" pitchFamily="34" charset="0"/>
                <a:rtl/>
              </a:rPr>
              <a:t>مقدمي الرعاية الصحية والطلاب في </a:t>
            </a:r>
            <a:r>
              <a:rPr lang="en-us" sz="1800" dirty="0">
                <a:latin typeface="Ubuntu" panose="020B0504030602030204" pitchFamily="34" charset="0"/>
                <a:cs typeface="Arial" panose="020B0604020202020204" pitchFamily="34" charset="0"/>
                <a:rtl val="0"/>
              </a:rPr>
              <a:t>60</a:t>
            </a:r>
            <a:r>
              <a:rPr lang="ar-SA" sz="1800" dirty="0">
                <a:latin typeface="Ubuntu" panose="020B0504030602030204" pitchFamily="34" charset="0"/>
                <a:cs typeface="Arial" panose="020B0604020202020204" pitchFamily="34" charset="0"/>
                <a:rtl/>
              </a:rPr>
              <a:t> </a:t>
            </a:r>
            <a:r>
              <a:rPr lang="ar-xm" sz="1800" dirty="0">
                <a:latin typeface="Ubuntu" panose="020B0504030602030204" pitchFamily="34" charset="0"/>
                <a:cs typeface="Arial" panose="020B0604020202020204" pitchFamily="34" charset="0"/>
                <a:rtl/>
              </a:rPr>
              <a:t>دولة</a:t>
            </a:r>
            <a:r>
              <a:rPr lang="ar-xm" sz="1800">
                <a:latin typeface="Ubuntu" panose="020B0504030602030204" pitchFamily="34" charset="0"/>
                <a:cs typeface="Arial" panose="020B0604020202020204" pitchFamily="34" charset="0"/>
                <a:rtl/>
              </a:rPr>
              <a:t>، ولدى </a:t>
            </a:r>
            <a:r>
              <a:rPr lang="en-us" sz="1800">
                <a:latin typeface="Ubuntu" panose="020B0504030602030204" pitchFamily="34" charset="0"/>
                <a:cs typeface="Arial" panose="020B0604020202020204" pitchFamily="34" charset="0"/>
                <a:rtl val="0"/>
              </a:rPr>
              <a:t>130</a:t>
            </a:r>
            <a:r>
              <a:rPr lang="ar-SA" sz="1800">
                <a:latin typeface="Ubuntu" panose="020B0504030602030204" pitchFamily="34" charset="0"/>
                <a:cs typeface="Arial" panose="020B0604020202020204" pitchFamily="34" charset="0"/>
                <a:rtl/>
              </a:rPr>
              <a:t> </a:t>
            </a:r>
            <a:r>
              <a:rPr lang="ar-xm" sz="1800">
                <a:latin typeface="Ubuntu" panose="020B0504030602030204" pitchFamily="34" charset="0"/>
                <a:cs typeface="Arial" panose="020B0604020202020204" pitchFamily="34" charset="0"/>
                <a:rtl/>
              </a:rPr>
              <a:t>مدرسة </a:t>
            </a:r>
            <a:br>
              <a:rPr lang="en-US" sz="1800">
                <a:latin typeface="Ubuntu" panose="020B0504030602030204" pitchFamily="34" charset="0"/>
                <a:cs typeface="Arial" panose="020B0604020202020204" pitchFamily="34" charset="0"/>
                <a:rtl/>
              </a:rPr>
            </a:br>
            <a:r>
              <a:rPr lang="ar-xm" sz="1800">
                <a:latin typeface="Ubuntu" panose="020B0504030602030204" pitchFamily="34" charset="0"/>
                <a:cs typeface="Arial" panose="020B0604020202020204" pitchFamily="34" charset="0"/>
                <a:rtl/>
              </a:rPr>
              <a:t>مهنية </a:t>
            </a:r>
            <a:r>
              <a:rPr lang="ar-xm" sz="1800" dirty="0">
                <a:latin typeface="Ubuntu" panose="020B0504030602030204" pitchFamily="34" charset="0"/>
                <a:cs typeface="Arial" panose="020B0604020202020204" pitchFamily="34" charset="0"/>
                <a:rtl/>
              </a:rPr>
              <a:t>صحية الآن مناهج صحية شاملة لتدريب </a:t>
            </a:r>
            <a:r>
              <a:rPr lang="ar-xm" sz="1800">
                <a:latin typeface="Ubuntu" panose="020B0504030602030204" pitchFamily="34" charset="0"/>
                <a:cs typeface="Arial" panose="020B0604020202020204" pitchFamily="34" charset="0"/>
                <a:rtl/>
              </a:rPr>
              <a:t>الطلاب حول الإعاقات الفكرية</a:t>
            </a:r>
            <a:r>
              <a:rPr lang="ar-SA" sz="1800">
                <a:latin typeface="Ubuntu" panose="020B0504030602030204" pitchFamily="34" charset="0"/>
                <a:cs typeface="Arial" panose="020B0604020202020204" pitchFamily="34" charset="0"/>
                <a:rtl/>
              </a:rPr>
              <a:t>. </a:t>
            </a:r>
            <a:endParaRPr lang="ar-SA" sz="1800" dirty="0">
              <a:latin typeface="Ubuntu" panose="020B0504030602030204" pitchFamily="34" charset="0"/>
              <a:cs typeface="Arial" panose="020B0604020202020204" pitchFamily="34" charset="0"/>
              <a:rtl/>
            </a:endParaRPr>
          </a:p>
          <a:p>
            <a:pPr rtl="1">
              <a:lnSpc>
                <a:spcPct val="120000"/>
              </a:lnSpc>
            </a:pPr>
            <a:endParaRPr lang="en-US" sz="1800" dirty="0">
              <a:latin typeface="Ubuntu" panose="020B0504030602030204" pitchFamily="34" charset="0"/>
              <a:cs typeface="Arial" panose="020B0604020202020204" pitchFamily="34" charset="0"/>
            </a:endParaRPr>
          </a:p>
          <a:p>
            <a:pPr rtl="1">
              <a:lnSpc>
                <a:spcPct val="120000"/>
              </a:lnSpc>
            </a:pPr>
            <a:r>
              <a:rPr lang="ar-xm" sz="1800" dirty="0">
                <a:latin typeface="Ubuntu" panose="020B0504030602030204" pitchFamily="34" charset="0"/>
                <a:cs typeface="Arial" panose="020B0604020202020204" pitchFamily="34" charset="0"/>
                <a:rtl/>
              </a:rPr>
              <a:t>منذ عام </a:t>
            </a:r>
            <a:r>
              <a:rPr lang="en-us" sz="1800" dirty="0">
                <a:latin typeface="Ubuntu" panose="020B0504030602030204" pitchFamily="34" charset="0"/>
                <a:cs typeface="Arial" panose="020B0604020202020204" pitchFamily="34" charset="0"/>
                <a:rtl val="0"/>
              </a:rPr>
              <a:t>1997</a:t>
            </a:r>
            <a:r>
              <a:rPr lang="ar-xm" sz="1800" dirty="0">
                <a:latin typeface="Ubuntu" panose="020B0504030602030204" pitchFamily="34" charset="0"/>
                <a:cs typeface="Arial" panose="020B0604020202020204" pitchFamily="34" charset="0"/>
                <a:rtl/>
              </a:rPr>
              <a:t>، قدمت "الأولمبياد </a:t>
            </a:r>
            <a:r>
              <a:rPr lang="ar-xm" sz="1800">
                <a:latin typeface="Ubuntu" panose="020B0504030602030204" pitchFamily="34" charset="0"/>
                <a:cs typeface="Arial" panose="020B0604020202020204" pitchFamily="34" charset="0"/>
                <a:rtl/>
              </a:rPr>
              <a:t>الخاص"</a:t>
            </a:r>
            <a:r>
              <a:rPr lang="ar-SA" sz="1800">
                <a:latin typeface="Ubuntu" panose="020B0504030602030204" pitchFamily="34" charset="0"/>
                <a:cs typeface="Arial" panose="020B0604020202020204" pitchFamily="34" charset="0"/>
                <a:rtl/>
              </a:rPr>
              <a:t> </a:t>
            </a:r>
            <a:r>
              <a:rPr lang="ar-xm" sz="1800">
                <a:latin typeface="Ubuntu" panose="020B0504030602030204" pitchFamily="34" charset="0"/>
                <a:cs typeface="Arial" panose="020B0604020202020204" pitchFamily="34" charset="0"/>
                <a:rtl/>
              </a:rPr>
              <a:t>أكثر </a:t>
            </a:r>
            <a:r>
              <a:rPr lang="ar-xm" sz="1800" dirty="0">
                <a:latin typeface="Ubuntu" panose="020B0504030602030204" pitchFamily="34" charset="0"/>
                <a:cs typeface="Arial" panose="020B0604020202020204" pitchFamily="34" charset="0"/>
                <a:rtl/>
              </a:rPr>
              <a:t>من </a:t>
            </a:r>
            <a:r>
              <a:rPr lang="en-us" sz="1800" dirty="0">
                <a:latin typeface="Ubuntu" panose="020B0504030602030204" pitchFamily="34" charset="0"/>
                <a:cs typeface="Arial" panose="020B0604020202020204" pitchFamily="34" charset="0"/>
                <a:rtl val="0"/>
              </a:rPr>
              <a:t>2</a:t>
            </a:r>
            <a:r>
              <a:rPr lang="ar-SA" sz="1800" dirty="0">
                <a:latin typeface="Ubuntu" panose="020B0504030602030204" pitchFamily="34" charset="0"/>
                <a:cs typeface="Arial" panose="020B0604020202020204" pitchFamily="34" charset="0"/>
                <a:rtl/>
              </a:rPr>
              <a:t> </a:t>
            </a:r>
            <a:r>
              <a:rPr lang="ar-xm" sz="1800" dirty="0">
                <a:latin typeface="Ubuntu" panose="020B0504030602030204" pitchFamily="34" charset="0"/>
                <a:cs typeface="Arial" panose="020B0604020202020204" pitchFamily="34" charset="0"/>
                <a:rtl/>
              </a:rPr>
              <a:t>مليون فحص صحي </a:t>
            </a:r>
            <a:r>
              <a:rPr lang="ar-xm" sz="1800">
                <a:latin typeface="Ubuntu" panose="020B0504030602030204" pitchFamily="34" charset="0"/>
                <a:cs typeface="Arial" panose="020B0604020202020204" pitchFamily="34" charset="0"/>
                <a:rtl/>
              </a:rPr>
              <a:t>مجاني للرياضيين</a:t>
            </a:r>
            <a:r>
              <a:rPr lang="ar-SA" sz="1800">
                <a:latin typeface="Ubuntu" panose="020B0504030602030204" pitchFamily="34" charset="0"/>
                <a:cs typeface="Arial" panose="020B0604020202020204" pitchFamily="34" charset="0"/>
                <a:rtl/>
              </a:rPr>
              <a:t>. </a:t>
            </a:r>
            <a:br>
              <a:rPr lang="en-US" sz="1800">
                <a:latin typeface="Ubuntu" panose="020B0504030602030204" pitchFamily="34" charset="0"/>
                <a:cs typeface="Arial" panose="020B0604020202020204" pitchFamily="34" charset="0"/>
                <a:rtl/>
              </a:rPr>
            </a:br>
            <a:r>
              <a:rPr lang="ar-xm" sz="1800">
                <a:latin typeface="Ubuntu" panose="020B0504030602030204" pitchFamily="34" charset="0"/>
                <a:cs typeface="Arial" panose="020B0604020202020204" pitchFamily="34" charset="0"/>
                <a:rtl/>
              </a:rPr>
              <a:t>من </a:t>
            </a:r>
            <a:r>
              <a:rPr lang="ar-xm" sz="1800" dirty="0">
                <a:latin typeface="Ubuntu" panose="020B0504030602030204" pitchFamily="34" charset="0"/>
                <a:cs typeface="Arial" panose="020B0604020202020204" pitchFamily="34" charset="0"/>
                <a:rtl/>
              </a:rPr>
              <a:t>يخضع لفحصين على الأقل يُظهر تحسنًا في صحته</a:t>
            </a:r>
            <a:r>
              <a:rPr lang="ar-SA" sz="1800" dirty="0">
                <a:latin typeface="Ubuntu" panose="020B0504030602030204" pitchFamily="34" charset="0"/>
                <a:cs typeface="Arial" panose="020B0604020202020204" pitchFamily="34" charset="0"/>
                <a:rtl/>
              </a:rPr>
              <a:t>.</a:t>
            </a:r>
            <a:endParaRPr lang="ar-SA" sz="1800" dirty="0">
              <a:cs typeface="Arial" panose="020B0604020202020204" pitchFamily="34" charset="0"/>
            </a:endParaRPr>
          </a:p>
        </p:txBody>
      </p:sp>
    </p:spTree>
    <p:extLst>
      <p:ext uri="{BB962C8B-B14F-4D97-AF65-F5344CB8AC3E}">
        <p14:creationId xmlns:p14="http://schemas.microsoft.com/office/powerpoint/2010/main" val="2953456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09EDB-D730-ADDA-0D43-23868A8EB87D}"/>
              </a:ext>
            </a:extLst>
          </p:cNvPr>
          <p:cNvSpPr>
            <a:spLocks noGrp="1"/>
          </p:cNvSpPr>
          <p:nvPr>
            <p:ph type="title"/>
          </p:nvPr>
        </p:nvSpPr>
        <p:spPr>
          <a:xfrm>
            <a:off x="959576" y="401703"/>
            <a:ext cx="7886700" cy="585850"/>
          </a:xfrm>
        </p:spPr>
        <p:txBody>
          <a:bodyPr rtlCol="1">
            <a:noAutofit/>
          </a:bodyPr>
          <a:lstStyle/>
          <a:p>
            <a:pPr rtl="1"/>
            <a:r>
              <a:rPr lang="ar-xm">
                <a:cs typeface="Arial" panose="020B0604020202020204" pitchFamily="34" charset="0"/>
                <a:rtl/>
              </a:rPr>
              <a:t>توقعات المقابلة</a:t>
            </a:r>
          </a:p>
        </p:txBody>
      </p:sp>
      <p:sp>
        <p:nvSpPr>
          <p:cNvPr id="3" name="Content Placeholder 2">
            <a:extLst>
              <a:ext uri="{FF2B5EF4-FFF2-40B4-BE49-F238E27FC236}">
                <a16:creationId xmlns:a16="http://schemas.microsoft.com/office/drawing/2014/main" id="{D9D8BCD3-1841-4273-934A-FDDE6EE562E7}"/>
              </a:ext>
            </a:extLst>
          </p:cNvPr>
          <p:cNvSpPr>
            <a:spLocks noGrp="1"/>
          </p:cNvSpPr>
          <p:nvPr>
            <p:ph idx="1"/>
          </p:nvPr>
        </p:nvSpPr>
        <p:spPr>
          <a:xfrm>
            <a:off x="646068" y="1825625"/>
            <a:ext cx="7886700" cy="4351338"/>
          </a:xfrm>
        </p:spPr>
        <p:txBody>
          <a:bodyPr rtlCol="1">
            <a:noAutofit/>
          </a:bodyPr>
          <a:lstStyle/>
          <a:p>
            <a:pPr rtl="1"/>
            <a:r>
              <a:rPr lang="ar-xm" dirty="0">
                <a:latin typeface="Ubuntu" panose="020B0504030602030204" pitchFamily="34" charset="0"/>
                <a:cs typeface="Arial" panose="020B0604020202020204" pitchFamily="34" charset="0"/>
                <a:rtl/>
              </a:rPr>
              <a:t>أسئلة مفتوحة</a:t>
            </a:r>
          </a:p>
          <a:p>
            <a:pPr lvl="1" rtl="1"/>
            <a:r>
              <a:rPr lang="ar-xm" dirty="0">
                <a:latin typeface="Ubuntu" panose="020B0504030602030204" pitchFamily="34" charset="0"/>
                <a:cs typeface="Arial" panose="020B0604020202020204" pitchFamily="34" charset="0"/>
                <a:rtl/>
              </a:rPr>
              <a:t>ما الأخبار هنا؟ لماذا نتحدث اليوم؟</a:t>
            </a:r>
          </a:p>
          <a:p>
            <a:pPr rtl="1"/>
            <a:r>
              <a:rPr lang="ar-xm" dirty="0">
                <a:latin typeface="Ubuntu" panose="020B0504030602030204" pitchFamily="34" charset="0"/>
                <a:cs typeface="Arial" panose="020B0604020202020204" pitchFamily="34" charset="0"/>
                <a:rtl/>
              </a:rPr>
              <a:t>تخل عن الخجل </a:t>
            </a:r>
          </a:p>
          <a:p>
            <a:pPr lvl="1" rtl="1"/>
            <a:r>
              <a:rPr lang="ar-xm">
                <a:latin typeface="Ubuntu" panose="020B0504030602030204" pitchFamily="34" charset="0"/>
                <a:cs typeface="Arial" panose="020B0604020202020204" pitchFamily="34" charset="0"/>
                <a:rtl/>
              </a:rPr>
              <a:t>ابدأ المحادثة</a:t>
            </a:r>
            <a:r>
              <a:rPr lang="ar-SA">
                <a:latin typeface="Ubuntu" panose="020B0504030602030204" pitchFamily="34" charset="0"/>
                <a:cs typeface="Arial" panose="020B0604020202020204" pitchFamily="34" charset="0"/>
                <a:rtl/>
              </a:rPr>
              <a:t>. </a:t>
            </a:r>
            <a:r>
              <a:rPr lang="ar-xm" dirty="0">
                <a:latin typeface="Ubuntu" panose="020B0504030602030204" pitchFamily="34" charset="0"/>
                <a:cs typeface="Arial" panose="020B0604020202020204" pitchFamily="34" charset="0"/>
                <a:rtl/>
              </a:rPr>
              <a:t>أمسك زمام الأمور</a:t>
            </a:r>
            <a:r>
              <a:rPr lang="ar-SA" dirty="0">
                <a:latin typeface="Ubuntu" panose="020B0504030602030204" pitchFamily="34" charset="0"/>
                <a:cs typeface="Arial" panose="020B0604020202020204" pitchFamily="34" charset="0"/>
                <a:rtl/>
              </a:rPr>
              <a:t>. </a:t>
            </a:r>
          </a:p>
          <a:p>
            <a:pPr rtl="1"/>
            <a:r>
              <a:rPr lang="ar-xm" dirty="0">
                <a:latin typeface="Ubuntu" panose="020B0504030602030204" pitchFamily="34" charset="0"/>
                <a:cs typeface="Arial" panose="020B0604020202020204" pitchFamily="34" charset="0"/>
                <a:rtl/>
              </a:rPr>
              <a:t>ليس عليك الإجابة على سؤال</a:t>
            </a:r>
          </a:p>
          <a:p>
            <a:pPr lvl="1" rtl="1"/>
            <a:r>
              <a:rPr lang="ar-xm" dirty="0">
                <a:latin typeface="Ubuntu" panose="020B0504030602030204" pitchFamily="34" charset="0"/>
                <a:cs typeface="Arial" panose="020B0604020202020204" pitchFamily="34" charset="0"/>
                <a:rtl/>
              </a:rPr>
              <a:t>أجب ببساطة عن الأسئلة المطروحة</a:t>
            </a:r>
            <a:r>
              <a:rPr lang="ar-SA" dirty="0">
                <a:latin typeface="Ubuntu" panose="020B0504030602030204" pitchFamily="34" charset="0"/>
                <a:cs typeface="Arial" panose="020B0604020202020204" pitchFamily="34" charset="0"/>
                <a:rtl/>
              </a:rPr>
              <a:t>. </a:t>
            </a:r>
          </a:p>
          <a:p>
            <a:pPr rtl="1"/>
            <a:r>
              <a:rPr lang="ar-xm" dirty="0">
                <a:latin typeface="Ubuntu" panose="020B0504030602030204" pitchFamily="34" charset="0"/>
                <a:cs typeface="Arial" panose="020B0604020202020204" pitchFamily="34" charset="0"/>
                <a:rtl/>
              </a:rPr>
              <a:t>استمتعوا!</a:t>
            </a:r>
            <a:r>
              <a:rPr lang="ar-SA" dirty="0">
                <a:latin typeface="Ubuntu" panose="020B0504030602030204" pitchFamily="34" charset="0"/>
                <a:cs typeface="Arial" panose="020B0604020202020204" pitchFamily="34" charset="0"/>
                <a:rtl/>
              </a:rPr>
              <a:t> </a:t>
            </a:r>
          </a:p>
          <a:p>
            <a:pPr lvl="1" rtl="1"/>
            <a:r>
              <a:rPr lang="ar-xm" dirty="0">
                <a:latin typeface="Ubuntu" panose="020B0504030602030204" pitchFamily="34" charset="0"/>
                <a:cs typeface="Arial" panose="020B0604020202020204" pitchFamily="34" charset="0"/>
                <a:rtl/>
              </a:rPr>
              <a:t>عبِّر عن قصتك بكلماتك</a:t>
            </a:r>
            <a:r>
              <a:rPr lang="ar-SA" dirty="0">
                <a:latin typeface="Ubuntu" panose="020B0504030602030204" pitchFamily="34" charset="0"/>
                <a:cs typeface="Arial" panose="020B0604020202020204" pitchFamily="34" charset="0"/>
                <a:rtl/>
              </a:rPr>
              <a:t>. </a:t>
            </a:r>
          </a:p>
          <a:p>
            <a:pPr rtl="1"/>
            <a:endParaRPr lang="en-US" dirty="0">
              <a:cs typeface="Arial" panose="020B0604020202020204" pitchFamily="34" charset="0"/>
            </a:endParaRPr>
          </a:p>
        </p:txBody>
      </p:sp>
    </p:spTree>
    <p:extLst>
      <p:ext uri="{BB962C8B-B14F-4D97-AF65-F5344CB8AC3E}">
        <p14:creationId xmlns:p14="http://schemas.microsoft.com/office/powerpoint/2010/main" val="312839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DB34-7E10-E228-1D13-908DACD89113}"/>
              </a:ext>
            </a:extLst>
          </p:cNvPr>
          <p:cNvSpPr>
            <a:spLocks noGrp="1"/>
          </p:cNvSpPr>
          <p:nvPr>
            <p:ph type="title"/>
          </p:nvPr>
        </p:nvSpPr>
        <p:spPr>
          <a:xfrm>
            <a:off x="976995" y="401703"/>
            <a:ext cx="7886700" cy="585850"/>
          </a:xfrm>
        </p:spPr>
        <p:txBody>
          <a:bodyPr rtlCol="1">
            <a:noAutofit/>
          </a:bodyPr>
          <a:lstStyle/>
          <a:p>
            <a:pPr rtl="1"/>
            <a:r>
              <a:rPr lang="en-us" sz="3600">
                <a:cs typeface="Arial" panose="020B0604020202020204" pitchFamily="34" charset="0"/>
                <a:rtl val="0"/>
              </a:rPr>
              <a:t>4</a:t>
            </a:r>
            <a:r>
              <a:rPr lang="ar-SA" sz="3600">
                <a:cs typeface="Arial" panose="020B0604020202020204" pitchFamily="34" charset="0"/>
                <a:rtl/>
              </a:rPr>
              <a:t> </a:t>
            </a:r>
            <a:r>
              <a:rPr lang="ar-xm" sz="3600">
                <a:cs typeface="Arial" panose="020B0604020202020204" pitchFamily="34" charset="0"/>
                <a:rtl/>
              </a:rPr>
              <a:t>الأسئلة </a:t>
            </a:r>
            <a:r>
              <a:rPr lang="ar-xm" sz="3600" dirty="0">
                <a:cs typeface="Arial" panose="020B0604020202020204" pitchFamily="34" charset="0"/>
                <a:rtl/>
              </a:rPr>
              <a:t>التحضيرية</a:t>
            </a:r>
          </a:p>
        </p:txBody>
      </p:sp>
      <p:sp>
        <p:nvSpPr>
          <p:cNvPr id="3" name="Content Placeholder 2">
            <a:extLst>
              <a:ext uri="{FF2B5EF4-FFF2-40B4-BE49-F238E27FC236}">
                <a16:creationId xmlns:a16="http://schemas.microsoft.com/office/drawing/2014/main" id="{1A75145E-8C20-6C30-A4D3-CF114200AC51}"/>
              </a:ext>
            </a:extLst>
          </p:cNvPr>
          <p:cNvSpPr>
            <a:spLocks noGrp="1"/>
          </p:cNvSpPr>
          <p:nvPr>
            <p:ph idx="1"/>
          </p:nvPr>
        </p:nvSpPr>
        <p:spPr>
          <a:xfrm>
            <a:off x="637359" y="1825625"/>
            <a:ext cx="7886700" cy="4351338"/>
          </a:xfrm>
        </p:spPr>
        <p:txBody>
          <a:bodyPr rtlCol="1">
            <a:noAutofit/>
          </a:bodyPr>
          <a:lstStyle/>
          <a:p>
            <a:pPr marL="514350" indent="-514350" rtl="1">
              <a:lnSpc>
                <a:spcPct val="200000"/>
              </a:lnSpc>
              <a:buAutoNum type="arabicPeriod"/>
            </a:pPr>
            <a:r>
              <a:rPr lang="ar-xm" b="1" dirty="0">
                <a:cs typeface="Arial" panose="020B0604020202020204" pitchFamily="34" charset="0"/>
                <a:rtl/>
              </a:rPr>
              <a:t>مع من أتحدث؟ </a:t>
            </a:r>
          </a:p>
          <a:p>
            <a:pPr marL="514350" indent="-514350" rtl="1">
              <a:lnSpc>
                <a:spcPct val="200000"/>
              </a:lnSpc>
              <a:buAutoNum type="arabicPeriod"/>
            </a:pPr>
            <a:r>
              <a:rPr lang="ar-xm" b="1" dirty="0">
                <a:cs typeface="Arial" panose="020B0604020202020204" pitchFamily="34" charset="0"/>
                <a:rtl/>
              </a:rPr>
              <a:t>لماذا أفعل هذا؟ </a:t>
            </a:r>
          </a:p>
          <a:p>
            <a:pPr marL="514350" indent="-514350" rtl="1">
              <a:lnSpc>
                <a:spcPct val="200000"/>
              </a:lnSpc>
              <a:buAutoNum type="arabicPeriod"/>
            </a:pPr>
            <a:r>
              <a:rPr lang="ar-xm" b="1" dirty="0">
                <a:cs typeface="Arial" panose="020B0604020202020204" pitchFamily="34" charset="0"/>
                <a:rtl/>
              </a:rPr>
              <a:t>ما قصتي؟</a:t>
            </a:r>
          </a:p>
          <a:p>
            <a:pPr marL="514350" indent="-514350" rtl="1">
              <a:lnSpc>
                <a:spcPct val="200000"/>
              </a:lnSpc>
              <a:buAutoNum type="arabicPeriod"/>
            </a:pPr>
            <a:r>
              <a:rPr lang="ar-xm" b="1" dirty="0">
                <a:cs typeface="Arial" panose="020B0604020202020204" pitchFamily="34" charset="0"/>
                <a:rtl/>
              </a:rPr>
              <a:t>ما النقاط البالغ </a:t>
            </a:r>
            <a:r>
              <a:rPr lang="ar-xm" b="1">
                <a:cs typeface="Arial" panose="020B0604020202020204" pitchFamily="34" charset="0"/>
                <a:rtl/>
              </a:rPr>
              <a:t>عددها </a:t>
            </a:r>
            <a:r>
              <a:rPr lang="en-us" b="1">
                <a:cs typeface="Arial" panose="020B0604020202020204" pitchFamily="34" charset="0"/>
                <a:rtl val="0"/>
              </a:rPr>
              <a:t>3-5</a:t>
            </a:r>
            <a:r>
              <a:rPr lang="ar-SA" b="1">
                <a:cs typeface="Arial" panose="020B0604020202020204" pitchFamily="34" charset="0"/>
                <a:rtl/>
              </a:rPr>
              <a:t> </a:t>
            </a:r>
            <a:r>
              <a:rPr lang="ar-xm" b="1">
                <a:cs typeface="Arial" panose="020B0604020202020204" pitchFamily="34" charset="0"/>
                <a:rtl/>
              </a:rPr>
              <a:t>نقاط </a:t>
            </a:r>
            <a:r>
              <a:rPr lang="ar-xm" b="1" dirty="0">
                <a:cs typeface="Arial" panose="020B0604020202020204" pitchFamily="34" charset="0"/>
                <a:rtl/>
              </a:rPr>
              <a:t>التي يجب أن أحددها؟ </a:t>
            </a:r>
          </a:p>
        </p:txBody>
      </p:sp>
    </p:spTree>
    <p:extLst>
      <p:ext uri="{BB962C8B-B14F-4D97-AF65-F5344CB8AC3E}">
        <p14:creationId xmlns:p14="http://schemas.microsoft.com/office/powerpoint/2010/main" val="2591069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327C-D0AE-D744-8BEC-A631CFB7CE47}"/>
              </a:ext>
            </a:extLst>
          </p:cNvPr>
          <p:cNvSpPr>
            <a:spLocks noGrp="1"/>
          </p:cNvSpPr>
          <p:nvPr>
            <p:ph type="title"/>
          </p:nvPr>
        </p:nvSpPr>
        <p:spPr>
          <a:xfrm>
            <a:off x="976996" y="401703"/>
            <a:ext cx="7886700" cy="585850"/>
          </a:xfrm>
        </p:spPr>
        <p:txBody>
          <a:bodyPr rtlCol="1">
            <a:noAutofit/>
          </a:bodyPr>
          <a:lstStyle/>
          <a:p>
            <a:pPr rtl="1"/>
            <a:r>
              <a:rPr lang="ar-xm" sz="3600" dirty="0">
                <a:cs typeface="Arial" panose="020B0604020202020204" pitchFamily="34" charset="0"/>
                <a:rtl/>
              </a:rPr>
              <a:t>التحكم في وتيرة المقابلة</a:t>
            </a:r>
          </a:p>
        </p:txBody>
      </p:sp>
      <p:sp>
        <p:nvSpPr>
          <p:cNvPr id="3" name="Content Placeholder 2">
            <a:extLst>
              <a:ext uri="{FF2B5EF4-FFF2-40B4-BE49-F238E27FC236}">
                <a16:creationId xmlns:a16="http://schemas.microsoft.com/office/drawing/2014/main" id="{FC02C397-81A8-6B46-F00C-0BD94CE82C14}"/>
              </a:ext>
            </a:extLst>
          </p:cNvPr>
          <p:cNvSpPr>
            <a:spLocks noGrp="1"/>
          </p:cNvSpPr>
          <p:nvPr>
            <p:ph idx="1"/>
          </p:nvPr>
        </p:nvSpPr>
        <p:spPr/>
        <p:txBody>
          <a:bodyPr rtlCol="1">
            <a:noAutofit/>
          </a:bodyPr>
          <a:lstStyle/>
          <a:p>
            <a:pPr marL="0" indent="0" algn="ctr" rtl="1">
              <a:buNone/>
            </a:pPr>
            <a:endParaRPr lang="en-US" sz="4800" b="1" dirty="0">
              <a:cs typeface="Arial" panose="020B0604020202020204" pitchFamily="34" charset="0"/>
            </a:endParaRPr>
          </a:p>
          <a:p>
            <a:pPr marL="0" indent="0" algn="ctr" rtl="1">
              <a:buNone/>
            </a:pPr>
            <a:r>
              <a:rPr lang="ar-xm" sz="4800" b="1" dirty="0">
                <a:cs typeface="Arial" panose="020B0604020202020204" pitchFamily="34" charset="0"/>
                <a:rtl/>
              </a:rPr>
              <a:t>"هل يمتلك أي شخص أسئلة لإجاباتي؟"</a:t>
            </a:r>
          </a:p>
          <a:p>
            <a:pPr marL="0" indent="0" algn="ctr" rtl="1">
              <a:buNone/>
            </a:pPr>
            <a:endParaRPr lang="en-US" sz="4800" b="1" dirty="0">
              <a:cs typeface="Arial" panose="020B0604020202020204" pitchFamily="34" charset="0"/>
            </a:endParaRPr>
          </a:p>
          <a:p>
            <a:pPr marL="0" indent="0" algn="ctr" rtl="1">
              <a:buNone/>
            </a:pPr>
            <a:r>
              <a:rPr lang="ar-xm" sz="2400" b="1" i="1" dirty="0">
                <a:cs typeface="Arial" panose="020B0604020202020204" pitchFamily="34" charset="0"/>
                <a:rtl/>
              </a:rPr>
              <a:t>هنري كيسنجر</a:t>
            </a:r>
          </a:p>
        </p:txBody>
      </p:sp>
    </p:spTree>
    <p:extLst>
      <p:ext uri="{BB962C8B-B14F-4D97-AF65-F5344CB8AC3E}">
        <p14:creationId xmlns:p14="http://schemas.microsoft.com/office/powerpoint/2010/main" val="1137475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17356-A4A9-DFD0-43B3-5B79B650B86B}"/>
              </a:ext>
            </a:extLst>
          </p:cNvPr>
          <p:cNvSpPr>
            <a:spLocks noGrp="1"/>
          </p:cNvSpPr>
          <p:nvPr>
            <p:ph type="title"/>
          </p:nvPr>
        </p:nvSpPr>
        <p:spPr>
          <a:xfrm>
            <a:off x="976988" y="401703"/>
            <a:ext cx="7886700" cy="585850"/>
          </a:xfrm>
        </p:spPr>
        <p:txBody>
          <a:bodyPr rtlCol="1">
            <a:noAutofit/>
          </a:bodyPr>
          <a:lstStyle/>
          <a:p>
            <a:pPr rtl="1"/>
            <a:r>
              <a:rPr lang="ar-xm" sz="3600" dirty="0">
                <a:cs typeface="Arial" panose="020B0604020202020204" pitchFamily="34" charset="0"/>
                <a:rtl/>
              </a:rPr>
              <a:t>أعد التفكير في الأسئلة والأجوبة</a:t>
            </a:r>
          </a:p>
        </p:txBody>
      </p:sp>
      <p:sp>
        <p:nvSpPr>
          <p:cNvPr id="3" name="Content Placeholder 2">
            <a:extLst>
              <a:ext uri="{FF2B5EF4-FFF2-40B4-BE49-F238E27FC236}">
                <a16:creationId xmlns:a16="http://schemas.microsoft.com/office/drawing/2014/main" id="{09F752B4-523C-A9FB-5F31-5C7C6C78A35B}"/>
              </a:ext>
            </a:extLst>
          </p:cNvPr>
          <p:cNvSpPr>
            <a:spLocks noGrp="1"/>
          </p:cNvSpPr>
          <p:nvPr>
            <p:ph idx="1"/>
          </p:nvPr>
        </p:nvSpPr>
        <p:spPr>
          <a:xfrm>
            <a:off x="4528455" y="1825625"/>
            <a:ext cx="4017278" cy="4351338"/>
          </a:xfrm>
        </p:spPr>
        <p:txBody>
          <a:bodyPr rtlCol="1">
            <a:noAutofit/>
          </a:bodyPr>
          <a:lstStyle/>
          <a:p>
            <a:pPr rtl="1">
              <a:lnSpc>
                <a:spcPct val="200000"/>
              </a:lnSpc>
            </a:pPr>
            <a:r>
              <a:rPr lang="ar-xm" dirty="0">
                <a:latin typeface="Ubuntu" panose="020B0504030602030204" pitchFamily="34" charset="0"/>
                <a:cs typeface="Arial" panose="020B0604020202020204" pitchFamily="34" charset="0"/>
                <a:rtl/>
              </a:rPr>
              <a:t>عادةً ما </a:t>
            </a:r>
            <a:r>
              <a:rPr lang="ar-xm">
                <a:latin typeface="Ubuntu" panose="020B0504030602030204" pitchFamily="34" charset="0"/>
                <a:cs typeface="Arial" panose="020B0604020202020204" pitchFamily="34" charset="0"/>
                <a:rtl/>
              </a:rPr>
              <a:t>تكون تشاركية</a:t>
            </a:r>
            <a:r>
              <a:rPr lang="en-US">
                <a:latin typeface="Ubuntu" panose="020B0504030602030204" pitchFamily="34" charset="0"/>
                <a:cs typeface="Arial" panose="020B0604020202020204" pitchFamily="34" charset="0"/>
              </a:rPr>
              <a:t>…</a:t>
            </a:r>
            <a:endParaRPr lang="ar-xm" dirty="0">
              <a:latin typeface="Ubuntu" panose="020B0504030602030204" pitchFamily="34" charset="0"/>
              <a:cs typeface="Arial" panose="020B0604020202020204" pitchFamily="34" charset="0"/>
              <a:rtl/>
            </a:endParaRPr>
          </a:p>
          <a:p>
            <a:pPr lvl="1" rtl="1">
              <a:lnSpc>
                <a:spcPct val="200000"/>
              </a:lnSpc>
            </a:pPr>
            <a:r>
              <a:rPr lang="ar-xm">
                <a:latin typeface="Ubuntu" panose="020B0504030602030204" pitchFamily="34" charset="0"/>
                <a:cs typeface="Arial" panose="020B0604020202020204" pitchFamily="34" charset="0"/>
                <a:rtl/>
              </a:rPr>
              <a:t>س /</a:t>
            </a:r>
            <a:r>
              <a:rPr lang="ar-xm" dirty="0">
                <a:latin typeface="Ubuntu" panose="020B0504030602030204" pitchFamily="34" charset="0"/>
                <a:cs typeface="Arial" panose="020B0604020202020204" pitchFamily="34" charset="0"/>
                <a:rtl/>
              </a:rPr>
              <a:t> </a:t>
            </a:r>
            <a:r>
              <a:rPr lang="ar-xm">
                <a:latin typeface="Ubuntu" panose="020B0504030602030204" pitchFamily="34" charset="0"/>
                <a:cs typeface="Arial" panose="020B0604020202020204" pitchFamily="34" charset="0"/>
                <a:rtl/>
              </a:rPr>
              <a:t>ج</a:t>
            </a:r>
            <a:r>
              <a:rPr lang="ar-xm" dirty="0">
                <a:latin typeface="Ubuntu" panose="020B0504030602030204" pitchFamily="34" charset="0"/>
                <a:cs typeface="Arial" panose="020B0604020202020204" pitchFamily="34" charset="0"/>
                <a:rtl/>
              </a:rPr>
              <a:t>، </a:t>
            </a:r>
            <a:r>
              <a:rPr lang="ar-xm">
                <a:latin typeface="Ubuntu" panose="020B0504030602030204" pitchFamily="34" charset="0"/>
                <a:cs typeface="Arial" panose="020B0604020202020204" pitchFamily="34" charset="0"/>
                <a:rtl/>
              </a:rPr>
              <a:t>س /</a:t>
            </a:r>
            <a:r>
              <a:rPr lang="ar-xm" dirty="0">
                <a:latin typeface="Ubuntu" panose="020B0504030602030204" pitchFamily="34" charset="0"/>
                <a:cs typeface="Arial" panose="020B0604020202020204" pitchFamily="34" charset="0"/>
                <a:rtl/>
              </a:rPr>
              <a:t> </a:t>
            </a:r>
            <a:r>
              <a:rPr lang="ar-xm">
                <a:latin typeface="Ubuntu" panose="020B0504030602030204" pitchFamily="34" charset="0"/>
                <a:cs typeface="Arial" panose="020B0604020202020204" pitchFamily="34" charset="0"/>
                <a:rtl/>
              </a:rPr>
              <a:t>ج</a:t>
            </a:r>
            <a:r>
              <a:rPr lang="ar-xm" dirty="0">
                <a:latin typeface="Ubuntu" panose="020B0504030602030204" pitchFamily="34" charset="0"/>
                <a:cs typeface="Arial" panose="020B0604020202020204" pitchFamily="34" charset="0"/>
                <a:rtl/>
              </a:rPr>
              <a:t>، </a:t>
            </a:r>
            <a:r>
              <a:rPr lang="ar-xm">
                <a:latin typeface="Ubuntu" panose="020B0504030602030204" pitchFamily="34" charset="0"/>
                <a:cs typeface="Arial" panose="020B0604020202020204" pitchFamily="34" charset="0"/>
                <a:rtl/>
              </a:rPr>
              <a:t>س /</a:t>
            </a:r>
            <a:r>
              <a:rPr lang="ar-xm" dirty="0">
                <a:latin typeface="Ubuntu" panose="020B0504030602030204" pitchFamily="34" charset="0"/>
                <a:cs typeface="Arial" panose="020B0604020202020204" pitchFamily="34" charset="0"/>
                <a:rtl/>
              </a:rPr>
              <a:t> </a:t>
            </a:r>
            <a:r>
              <a:rPr lang="ar-xm">
                <a:latin typeface="Ubuntu" panose="020B0504030602030204" pitchFamily="34" charset="0"/>
                <a:cs typeface="Arial" panose="020B0604020202020204" pitchFamily="34" charset="0"/>
                <a:rtl/>
              </a:rPr>
              <a:t>ج</a:t>
            </a:r>
            <a:r>
              <a:rPr lang="en-US" dirty="0">
                <a:latin typeface="Ubuntu" panose="020B0504030602030204" pitchFamily="34" charset="0"/>
                <a:cs typeface="Arial" panose="020B0604020202020204" pitchFamily="34" charset="0"/>
              </a:rPr>
              <a:t>…</a:t>
            </a:r>
            <a:endParaRPr lang="ar-xm" dirty="0">
              <a:latin typeface="Ubuntu" panose="020B0504030602030204" pitchFamily="34" charset="0"/>
              <a:cs typeface="Arial" panose="020B0604020202020204" pitchFamily="34" charset="0"/>
              <a:rtl/>
            </a:endParaRPr>
          </a:p>
          <a:p>
            <a:pPr rtl="1">
              <a:lnSpc>
                <a:spcPct val="200000"/>
              </a:lnSpc>
            </a:pPr>
            <a:r>
              <a:rPr lang="ar-xm" dirty="0">
                <a:latin typeface="Ubuntu" panose="020B0504030602030204" pitchFamily="34" charset="0"/>
                <a:cs typeface="Arial" panose="020B0604020202020204" pitchFamily="34" charset="0"/>
                <a:rtl/>
              </a:rPr>
              <a:t>بدلاً من ذلك</a:t>
            </a:r>
          </a:p>
          <a:p>
            <a:pPr lvl="1" rtl="1">
              <a:lnSpc>
                <a:spcPct val="200000"/>
              </a:lnSpc>
            </a:pPr>
            <a:r>
              <a:rPr lang="ar-xm" dirty="0">
                <a:latin typeface="Ubuntu" panose="020B0504030602030204" pitchFamily="34" charset="0"/>
                <a:cs typeface="Arial" panose="020B0604020202020204" pitchFamily="34" charset="0"/>
                <a:rtl/>
              </a:rPr>
              <a:t>س           رسالة</a:t>
            </a:r>
          </a:p>
        </p:txBody>
      </p:sp>
      <p:sp>
        <p:nvSpPr>
          <p:cNvPr id="4" name="Arrow: Right 3">
            <a:extLst>
              <a:ext uri="{FF2B5EF4-FFF2-40B4-BE49-F238E27FC236}">
                <a16:creationId xmlns:a16="http://schemas.microsoft.com/office/drawing/2014/main" id="{861B9328-79D5-C510-F425-0A91704928FC}"/>
              </a:ext>
            </a:extLst>
          </p:cNvPr>
          <p:cNvSpPr/>
          <p:nvPr/>
        </p:nvSpPr>
        <p:spPr>
          <a:xfrm flipH="1">
            <a:off x="6876602" y="4921594"/>
            <a:ext cx="491837" cy="2943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rtl="1"/>
            <a:endParaRPr lang="en-US">
              <a:cs typeface="Arial" panose="020B0604020202020204" pitchFamily="34" charset="0"/>
            </a:endParaRPr>
          </a:p>
        </p:txBody>
      </p:sp>
      <p:pic>
        <p:nvPicPr>
          <p:cNvPr id="6" name="Picture 5">
            <a:extLst>
              <a:ext uri="{FF2B5EF4-FFF2-40B4-BE49-F238E27FC236}">
                <a16:creationId xmlns:a16="http://schemas.microsoft.com/office/drawing/2014/main" id="{299C79AD-85C2-34B9-7109-8448E6BB1FA1}"/>
              </a:ext>
            </a:extLst>
          </p:cNvPr>
          <p:cNvPicPr>
            <a:picLocks noChangeAspect="1"/>
          </p:cNvPicPr>
          <p:nvPr/>
        </p:nvPicPr>
        <p:blipFill>
          <a:blip r:embed="rId3"/>
          <a:stretch>
            <a:fillRect/>
          </a:stretch>
        </p:blipFill>
        <p:spPr>
          <a:xfrm>
            <a:off x="230866" y="2107779"/>
            <a:ext cx="3588327" cy="4003473"/>
          </a:xfrm>
          <a:prstGeom prst="rect">
            <a:avLst/>
          </a:prstGeom>
        </p:spPr>
      </p:pic>
    </p:spTree>
    <p:extLst>
      <p:ext uri="{BB962C8B-B14F-4D97-AF65-F5344CB8AC3E}">
        <p14:creationId xmlns:p14="http://schemas.microsoft.com/office/powerpoint/2010/main" val="4004156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5F5B-78BE-4175-BA7C-F130DE222808}"/>
              </a:ext>
            </a:extLst>
          </p:cNvPr>
          <p:cNvSpPr>
            <a:spLocks noGrp="1"/>
          </p:cNvSpPr>
          <p:nvPr>
            <p:ph type="title"/>
          </p:nvPr>
        </p:nvSpPr>
        <p:spPr>
          <a:xfrm>
            <a:off x="952901" y="401703"/>
            <a:ext cx="7886700" cy="585850"/>
          </a:xfrm>
        </p:spPr>
        <p:txBody>
          <a:bodyPr rtlCol="1">
            <a:noAutofit/>
          </a:bodyPr>
          <a:lstStyle/>
          <a:p>
            <a:pPr rtl="1"/>
            <a:r>
              <a:rPr lang="ar-xm" sz="3600" dirty="0">
                <a:cs typeface="Arial" panose="020B0604020202020204" pitchFamily="34" charset="0"/>
                <a:rtl/>
              </a:rPr>
              <a:t>بناء جسور</a:t>
            </a:r>
          </a:p>
        </p:txBody>
      </p:sp>
      <p:sp>
        <p:nvSpPr>
          <p:cNvPr id="4" name="TextBox 3">
            <a:extLst>
              <a:ext uri="{FF2B5EF4-FFF2-40B4-BE49-F238E27FC236}">
                <a16:creationId xmlns:a16="http://schemas.microsoft.com/office/drawing/2014/main" id="{8DB2830F-A27A-3598-1BA2-F3D828900F6B}"/>
              </a:ext>
            </a:extLst>
          </p:cNvPr>
          <p:cNvSpPr txBox="1"/>
          <p:nvPr/>
        </p:nvSpPr>
        <p:spPr>
          <a:xfrm flipH="1">
            <a:off x="6414658" y="3167082"/>
            <a:ext cx="2355273" cy="1107996"/>
          </a:xfrm>
          <a:prstGeom prst="rect">
            <a:avLst/>
          </a:prstGeom>
          <a:noFill/>
        </p:spPr>
        <p:txBody>
          <a:bodyPr wrap="square" rtlCol="1">
            <a:noAutofit/>
          </a:bodyPr>
          <a:lstStyle/>
          <a:p>
            <a:pPr algn="ctr" rtl="1"/>
            <a:r>
              <a:rPr lang="ar-xm" sz="4800" b="1" dirty="0">
                <a:latin typeface="Ubuntu" panose="020B0504030602030204" pitchFamily="34" charset="0"/>
                <a:cs typeface="Arial" panose="020B0604020202020204" pitchFamily="34" charset="0"/>
                <a:rtl/>
              </a:rPr>
              <a:t>أ</a:t>
            </a:r>
          </a:p>
          <a:p>
            <a:pPr algn="ctr" rtl="1"/>
            <a:r>
              <a:rPr lang="ar-xm" dirty="0">
                <a:latin typeface="Ubuntu" panose="020B0504030602030204" pitchFamily="34" charset="0"/>
                <a:cs typeface="Arial" panose="020B0604020202020204" pitchFamily="34" charset="0"/>
                <a:rtl/>
              </a:rPr>
              <a:t>أقر بالسؤال</a:t>
            </a:r>
          </a:p>
        </p:txBody>
      </p:sp>
      <p:sp>
        <p:nvSpPr>
          <p:cNvPr id="7" name="TextBox 6">
            <a:extLst>
              <a:ext uri="{FF2B5EF4-FFF2-40B4-BE49-F238E27FC236}">
                <a16:creationId xmlns:a16="http://schemas.microsoft.com/office/drawing/2014/main" id="{67C2CC05-ABAE-EEFE-F1A2-7A30FD92BB57}"/>
              </a:ext>
            </a:extLst>
          </p:cNvPr>
          <p:cNvSpPr txBox="1"/>
          <p:nvPr/>
        </p:nvSpPr>
        <p:spPr>
          <a:xfrm flipH="1">
            <a:off x="3394364" y="3132898"/>
            <a:ext cx="2355273" cy="1107996"/>
          </a:xfrm>
          <a:prstGeom prst="rect">
            <a:avLst/>
          </a:prstGeom>
          <a:noFill/>
        </p:spPr>
        <p:txBody>
          <a:bodyPr wrap="square" rtlCol="1">
            <a:noAutofit/>
          </a:bodyPr>
          <a:lstStyle/>
          <a:p>
            <a:pPr algn="ctr" rtl="1"/>
            <a:r>
              <a:rPr lang="ar-xm" sz="4800" b="1" dirty="0">
                <a:latin typeface="Ubuntu" panose="020B0504030602030204" pitchFamily="34" charset="0"/>
                <a:cs typeface="Arial" panose="020B0604020202020204" pitchFamily="34" charset="0"/>
                <a:rtl/>
              </a:rPr>
              <a:t>ب</a:t>
            </a:r>
          </a:p>
          <a:p>
            <a:pPr algn="ctr" rtl="1"/>
            <a:r>
              <a:rPr lang="ar-xm" dirty="0">
                <a:latin typeface="Ubuntu" panose="020B0504030602030204" pitchFamily="34" charset="0"/>
                <a:cs typeface="Arial" panose="020B0604020202020204" pitchFamily="34" charset="0"/>
                <a:rtl/>
              </a:rPr>
              <a:t>بناء </a:t>
            </a:r>
            <a:r>
              <a:rPr lang="ar-xm">
                <a:latin typeface="Ubuntu" panose="020B0504030602030204" pitchFamily="34" charset="0"/>
                <a:cs typeface="Arial" panose="020B0604020202020204" pitchFamily="34" charset="0"/>
                <a:rtl/>
              </a:rPr>
              <a:t>جسر </a:t>
            </a:r>
            <a:r>
              <a:rPr lang="ar-SA">
                <a:latin typeface="Ubuntu" panose="020B0504030602030204" pitchFamily="34" charset="0"/>
                <a:cs typeface="Arial" panose="020B0604020202020204" pitchFamily="34" charset="0"/>
                <a:rtl/>
              </a:rPr>
              <a:t>(</a:t>
            </a:r>
            <a:r>
              <a:rPr lang="ar-xm">
                <a:latin typeface="Ubuntu" panose="020B0504030602030204" pitchFamily="34" charset="0"/>
                <a:cs typeface="Arial" panose="020B0604020202020204" pitchFamily="34" charset="0"/>
                <a:rtl/>
              </a:rPr>
              <a:t>محور</a:t>
            </a:r>
            <a:r>
              <a:rPr lang="ar-SA">
                <a:latin typeface="Ubuntu" panose="020B0504030602030204" pitchFamily="34" charset="0"/>
                <a:cs typeface="Arial" panose="020B0604020202020204" pitchFamily="34" charset="0"/>
                <a:rtl/>
              </a:rPr>
              <a:t>)</a:t>
            </a:r>
            <a:r>
              <a:rPr lang="ar-xm">
                <a:latin typeface="Ubuntu" panose="020B0504030602030204" pitchFamily="34" charset="0"/>
                <a:cs typeface="Arial" panose="020B0604020202020204" pitchFamily="34" charset="0"/>
                <a:rtl/>
              </a:rPr>
              <a:t> </a:t>
            </a:r>
            <a:r>
              <a:rPr lang="ar-xm" dirty="0">
                <a:latin typeface="Ubuntu" panose="020B0504030602030204" pitchFamily="34" charset="0"/>
                <a:cs typeface="Arial" panose="020B0604020202020204" pitchFamily="34" charset="0"/>
                <a:rtl/>
              </a:rPr>
              <a:t>من السؤال</a:t>
            </a:r>
          </a:p>
        </p:txBody>
      </p:sp>
      <p:sp>
        <p:nvSpPr>
          <p:cNvPr id="8" name="TextBox 7">
            <a:extLst>
              <a:ext uri="{FF2B5EF4-FFF2-40B4-BE49-F238E27FC236}">
                <a16:creationId xmlns:a16="http://schemas.microsoft.com/office/drawing/2014/main" id="{5638100A-7003-6137-DA24-AF0917CC3A83}"/>
              </a:ext>
            </a:extLst>
          </p:cNvPr>
          <p:cNvSpPr txBox="1"/>
          <p:nvPr/>
        </p:nvSpPr>
        <p:spPr>
          <a:xfrm flipH="1">
            <a:off x="374069" y="3229888"/>
            <a:ext cx="2355273" cy="1107996"/>
          </a:xfrm>
          <a:prstGeom prst="rect">
            <a:avLst/>
          </a:prstGeom>
          <a:noFill/>
        </p:spPr>
        <p:txBody>
          <a:bodyPr wrap="square" rtlCol="1">
            <a:noAutofit/>
          </a:bodyPr>
          <a:lstStyle/>
          <a:p>
            <a:pPr algn="ctr" rtl="1"/>
            <a:r>
              <a:rPr lang="ar-xm" sz="4800" b="1" dirty="0">
                <a:latin typeface="Ubuntu" panose="020B0504030602030204" pitchFamily="34" charset="0"/>
                <a:cs typeface="Arial" panose="020B0604020202020204" pitchFamily="34" charset="0"/>
                <a:rtl/>
              </a:rPr>
              <a:t>ج</a:t>
            </a:r>
          </a:p>
          <a:p>
            <a:pPr algn="ctr" rtl="1"/>
            <a:r>
              <a:rPr lang="ar-xm" dirty="0">
                <a:latin typeface="Ubuntu" panose="020B0504030602030204" pitchFamily="34" charset="0"/>
                <a:cs typeface="Arial" panose="020B0604020202020204" pitchFamily="34" charset="0"/>
                <a:rtl/>
              </a:rPr>
              <a:t>أوصل رسالتك</a:t>
            </a:r>
          </a:p>
        </p:txBody>
      </p:sp>
      <p:sp>
        <p:nvSpPr>
          <p:cNvPr id="9" name="Oval 8">
            <a:extLst>
              <a:ext uri="{FF2B5EF4-FFF2-40B4-BE49-F238E27FC236}">
                <a16:creationId xmlns:a16="http://schemas.microsoft.com/office/drawing/2014/main" id="{4B8C5756-DD9A-004B-D47F-1542D9A04E17}"/>
              </a:ext>
            </a:extLst>
          </p:cNvPr>
          <p:cNvSpPr/>
          <p:nvPr/>
        </p:nvSpPr>
        <p:spPr>
          <a:xfrm flipH="1">
            <a:off x="6317675" y="2639292"/>
            <a:ext cx="2549240" cy="2209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rtl="1"/>
            <a:endParaRPr lang="en-US">
              <a:cs typeface="Arial" panose="020B0604020202020204" pitchFamily="34" charset="0"/>
            </a:endParaRPr>
          </a:p>
        </p:txBody>
      </p:sp>
      <p:sp>
        <p:nvSpPr>
          <p:cNvPr id="10" name="Oval 9">
            <a:extLst>
              <a:ext uri="{FF2B5EF4-FFF2-40B4-BE49-F238E27FC236}">
                <a16:creationId xmlns:a16="http://schemas.microsoft.com/office/drawing/2014/main" id="{D7507508-C085-6082-734D-83817F04E2CD}"/>
              </a:ext>
            </a:extLst>
          </p:cNvPr>
          <p:cNvSpPr/>
          <p:nvPr/>
        </p:nvSpPr>
        <p:spPr>
          <a:xfrm flipH="1">
            <a:off x="277085" y="2722416"/>
            <a:ext cx="2549240" cy="2209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rtl="1"/>
            <a:endParaRPr lang="en-US">
              <a:cs typeface="Arial" panose="020B0604020202020204" pitchFamily="34" charset="0"/>
            </a:endParaRPr>
          </a:p>
        </p:txBody>
      </p:sp>
      <p:sp>
        <p:nvSpPr>
          <p:cNvPr id="11" name="Oval 10">
            <a:extLst>
              <a:ext uri="{FF2B5EF4-FFF2-40B4-BE49-F238E27FC236}">
                <a16:creationId xmlns:a16="http://schemas.microsoft.com/office/drawing/2014/main" id="{54F2B4D2-2D24-58BA-1746-F7D14915AABD}"/>
              </a:ext>
            </a:extLst>
          </p:cNvPr>
          <p:cNvSpPr/>
          <p:nvPr/>
        </p:nvSpPr>
        <p:spPr>
          <a:xfrm flipH="1">
            <a:off x="3297380" y="2694697"/>
            <a:ext cx="2549240" cy="2209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rtl="1"/>
            <a:endParaRPr lang="en-US">
              <a:cs typeface="Arial" panose="020B0604020202020204" pitchFamily="34" charset="0"/>
            </a:endParaRPr>
          </a:p>
        </p:txBody>
      </p:sp>
    </p:spTree>
    <p:extLst>
      <p:ext uri="{BB962C8B-B14F-4D97-AF65-F5344CB8AC3E}">
        <p14:creationId xmlns:p14="http://schemas.microsoft.com/office/powerpoint/2010/main" val="3135015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11314-7E28-4304-6D40-B70BA9E8288F}"/>
              </a:ext>
            </a:extLst>
          </p:cNvPr>
          <p:cNvSpPr>
            <a:spLocks noGrp="1"/>
          </p:cNvSpPr>
          <p:nvPr>
            <p:ph type="title"/>
          </p:nvPr>
        </p:nvSpPr>
        <p:spPr>
          <a:xfrm>
            <a:off x="959576" y="401703"/>
            <a:ext cx="7886700" cy="585850"/>
          </a:xfrm>
        </p:spPr>
        <p:txBody>
          <a:bodyPr rtlCol="1">
            <a:noAutofit/>
          </a:bodyPr>
          <a:lstStyle/>
          <a:p>
            <a:pPr rtl="1"/>
            <a:r>
              <a:rPr lang="ar-xm" sz="3600">
                <a:cs typeface="Arial" panose="020B0604020202020204" pitchFamily="34" charset="0"/>
                <a:rtl/>
              </a:rPr>
              <a:t>جسورنا</a:t>
            </a:r>
            <a:r>
              <a:rPr lang="ar-SA" sz="3600">
                <a:cs typeface="Arial" panose="020B0604020202020204" pitchFamily="34" charset="0"/>
                <a:rtl/>
              </a:rPr>
              <a:t>:</a:t>
            </a:r>
          </a:p>
        </p:txBody>
      </p:sp>
      <p:sp>
        <p:nvSpPr>
          <p:cNvPr id="3" name="Content Placeholder 2">
            <a:extLst>
              <a:ext uri="{FF2B5EF4-FFF2-40B4-BE49-F238E27FC236}">
                <a16:creationId xmlns:a16="http://schemas.microsoft.com/office/drawing/2014/main" id="{CD1B26B6-9100-DB2D-E9EF-4C3D14EDBF34}"/>
              </a:ext>
            </a:extLst>
          </p:cNvPr>
          <p:cNvSpPr>
            <a:spLocks noGrp="1"/>
          </p:cNvSpPr>
          <p:nvPr>
            <p:ph idx="1"/>
          </p:nvPr>
        </p:nvSpPr>
        <p:spPr>
          <a:xfrm>
            <a:off x="646068" y="1825625"/>
            <a:ext cx="7886700" cy="4351338"/>
          </a:xfrm>
        </p:spPr>
        <p:txBody>
          <a:bodyPr vert="horz" lIns="91440" tIns="45720" rIns="91440" bIns="45720" rtlCol="1" anchor="t">
            <a:noAutofit/>
          </a:bodyPr>
          <a:lstStyle/>
          <a:p>
            <a:pPr marL="0" indent="0" rtl="1">
              <a:lnSpc>
                <a:spcPct val="100000"/>
              </a:lnSpc>
              <a:buNone/>
            </a:pPr>
            <a:r>
              <a:rPr lang="ar-xm" b="1">
                <a:latin typeface="Ubuntu"/>
                <a:cs typeface="Arial" panose="020B0604020202020204" pitchFamily="34" charset="0"/>
                <a:rtl/>
              </a:rPr>
              <a:t>معالجة</a:t>
            </a:r>
            <a:r>
              <a:rPr lang="ar-xm">
                <a:latin typeface="Ubuntu"/>
                <a:cs typeface="Arial" panose="020B0604020202020204" pitchFamily="34" charset="0"/>
                <a:rtl/>
              </a:rPr>
              <a:t> السؤال</a:t>
            </a:r>
            <a:r>
              <a:rPr lang="en-US">
                <a:latin typeface="Ubuntu"/>
              </a:rPr>
              <a:t>…</a:t>
            </a:r>
            <a:endParaRPr lang="ar-xm" dirty="0">
              <a:latin typeface="Ubuntu"/>
              <a:cs typeface="Arial" panose="020B0604020202020204" pitchFamily="34" charset="0"/>
              <a:rtl/>
            </a:endParaRPr>
          </a:p>
          <a:p>
            <a:pPr lvl="1" rtl="1">
              <a:lnSpc>
                <a:spcPct val="100000"/>
              </a:lnSpc>
            </a:pPr>
            <a:r>
              <a:rPr lang="ar-xm" dirty="0">
                <a:latin typeface="Ubuntu"/>
                <a:cs typeface="Arial" panose="020B0604020202020204" pitchFamily="34" charset="0"/>
                <a:rtl/>
              </a:rPr>
              <a:t>شكرًا لك على </a:t>
            </a:r>
            <a:r>
              <a:rPr lang="ar-xm">
                <a:latin typeface="Ubuntu"/>
                <a:cs typeface="Arial" panose="020B0604020202020204" pitchFamily="34" charset="0"/>
                <a:rtl/>
              </a:rPr>
              <a:t>هذا السؤال</a:t>
            </a:r>
            <a:r>
              <a:rPr lang="ar-SA">
                <a:latin typeface="Ubuntu"/>
                <a:cs typeface="Arial" panose="020B0604020202020204" pitchFamily="34" charset="0"/>
                <a:rtl/>
              </a:rPr>
              <a:t>. </a:t>
            </a:r>
            <a:r>
              <a:rPr lang="ar-xm" dirty="0">
                <a:latin typeface="Ubuntu"/>
                <a:cs typeface="Arial" panose="020B0604020202020204" pitchFamily="34" charset="0"/>
                <a:rtl/>
              </a:rPr>
              <a:t>أو</a:t>
            </a:r>
          </a:p>
          <a:p>
            <a:pPr lvl="1" rtl="1">
              <a:lnSpc>
                <a:spcPct val="100000"/>
              </a:lnSpc>
            </a:pPr>
            <a:r>
              <a:rPr lang="ar-xm" dirty="0">
                <a:latin typeface="Ubuntu"/>
                <a:cs typeface="Arial" panose="020B0604020202020204" pitchFamily="34" charset="0"/>
                <a:rtl/>
              </a:rPr>
              <a:t>سعيد بسؤالك </a:t>
            </a:r>
            <a:r>
              <a:rPr lang="ar-xm">
                <a:latin typeface="Ubuntu"/>
                <a:cs typeface="Arial" panose="020B0604020202020204" pitchFamily="34" charset="0"/>
                <a:rtl/>
              </a:rPr>
              <a:t>عن ذلك</a:t>
            </a:r>
            <a:r>
              <a:rPr lang="ar-SA">
                <a:latin typeface="Ubuntu"/>
                <a:cs typeface="Arial" panose="020B0604020202020204" pitchFamily="34" charset="0"/>
                <a:rtl/>
              </a:rPr>
              <a:t>.</a:t>
            </a:r>
          </a:p>
          <a:p>
            <a:pPr marL="0" indent="0" rtl="1">
              <a:lnSpc>
                <a:spcPct val="100000"/>
              </a:lnSpc>
              <a:buNone/>
            </a:pPr>
            <a:r>
              <a:rPr lang="ar-xm" b="1">
                <a:latin typeface="Ubuntu"/>
                <a:cs typeface="Arial" panose="020B0604020202020204" pitchFamily="34" charset="0"/>
                <a:rtl/>
              </a:rPr>
              <a:t>بناء </a:t>
            </a:r>
            <a:r>
              <a:rPr lang="ar-xm" b="1" dirty="0">
                <a:latin typeface="Ubuntu"/>
                <a:cs typeface="Arial" panose="020B0604020202020204" pitchFamily="34" charset="0"/>
                <a:rtl/>
              </a:rPr>
              <a:t>جسر</a:t>
            </a:r>
            <a:r>
              <a:rPr lang="ar-xm" dirty="0">
                <a:latin typeface="Ubuntu"/>
                <a:cs typeface="Arial" panose="020B0604020202020204" pitchFamily="34" charset="0"/>
                <a:rtl/>
              </a:rPr>
              <a:t>، ثم</a:t>
            </a:r>
            <a:r>
              <a:rPr lang="en-US" dirty="0">
                <a:latin typeface="Ubuntu"/>
              </a:rPr>
              <a:t>…</a:t>
            </a:r>
            <a:endParaRPr lang="ar-xm" dirty="0">
              <a:latin typeface="Ubuntu"/>
              <a:cs typeface="Arial" panose="020B0604020202020204" pitchFamily="34" charset="0"/>
              <a:rtl/>
            </a:endParaRPr>
          </a:p>
          <a:p>
            <a:pPr lvl="1" rtl="1">
              <a:lnSpc>
                <a:spcPct val="100000"/>
              </a:lnSpc>
            </a:pPr>
            <a:r>
              <a:rPr lang="ar-xm" dirty="0">
                <a:latin typeface="Ubuntu"/>
                <a:cs typeface="Arial" panose="020B0604020202020204" pitchFamily="34" charset="0"/>
                <a:rtl/>
              </a:rPr>
              <a:t>هذه الأحداث مهمة للرياضيين لدينا لأن… أو</a:t>
            </a:r>
          </a:p>
          <a:p>
            <a:pPr lvl="1" rtl="1">
              <a:lnSpc>
                <a:spcPct val="100000"/>
              </a:lnSpc>
            </a:pPr>
            <a:r>
              <a:rPr lang="ar-xm" dirty="0">
                <a:latin typeface="Ubuntu"/>
                <a:cs typeface="Arial" panose="020B0604020202020204" pitchFamily="34" charset="0"/>
                <a:rtl/>
              </a:rPr>
              <a:t>معظم الناس لا يدركون ذلك</a:t>
            </a:r>
            <a:r>
              <a:rPr lang="en-US" dirty="0">
                <a:latin typeface="Ubuntu"/>
              </a:rPr>
              <a:t>…</a:t>
            </a:r>
            <a:endParaRPr lang="ar-xm" dirty="0">
              <a:latin typeface="Ubuntu"/>
              <a:cs typeface="Arial" panose="020B0604020202020204" pitchFamily="34" charset="0"/>
              <a:rtl/>
            </a:endParaRPr>
          </a:p>
          <a:p>
            <a:pPr marL="0" indent="0" rtl="1">
              <a:lnSpc>
                <a:spcPct val="100000"/>
              </a:lnSpc>
              <a:buNone/>
            </a:pPr>
            <a:r>
              <a:rPr lang="ar-xm" b="1" dirty="0">
                <a:latin typeface="Ubuntu"/>
                <a:cs typeface="Arial" panose="020B0604020202020204" pitchFamily="34" charset="0"/>
                <a:rtl/>
              </a:rPr>
              <a:t>قم بتوصيل</a:t>
            </a:r>
            <a:r>
              <a:rPr lang="ar-xm" dirty="0">
                <a:latin typeface="Ubuntu"/>
                <a:cs typeface="Arial" panose="020B0604020202020204" pitchFamily="34" charset="0"/>
                <a:rtl/>
              </a:rPr>
              <a:t> رسالتك!</a:t>
            </a:r>
          </a:p>
          <a:p>
            <a:pPr lvl="1" rtl="1"/>
            <a:endParaRPr lang="en-US" dirty="0">
              <a:cs typeface="Arial" panose="020B0604020202020204" pitchFamily="34" charset="0"/>
            </a:endParaRPr>
          </a:p>
        </p:txBody>
      </p:sp>
    </p:spTree>
    <p:extLst>
      <p:ext uri="{BB962C8B-B14F-4D97-AF65-F5344CB8AC3E}">
        <p14:creationId xmlns:p14="http://schemas.microsoft.com/office/powerpoint/2010/main" val="1841203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rtlCol="1" anchor="t" anchorCtr="0" compatLnSpc="1">
            <a:prstTxWarp prst="textNoShape">
              <a:avLst/>
            </a:prstTxWarp>
          </a:bodyPr>
          <a:lstStyle/>
          <a:p>
            <a:pPr algn="r" rtl="1"/>
            <a:endParaRPr lang="en-US" sz="1636">
              <a:cs typeface="Arial" panose="020B0604020202020204" pitchFamily="34" charset="0"/>
            </a:endParaRPr>
          </a:p>
        </p:txBody>
      </p:sp>
      <p:sp>
        <p:nvSpPr>
          <p:cNvPr id="7" name="TextBox 6"/>
          <p:cNvSpPr txBox="1"/>
          <p:nvPr/>
        </p:nvSpPr>
        <p:spPr>
          <a:xfrm>
            <a:off x="418523" y="2008138"/>
            <a:ext cx="7853655" cy="2357953"/>
          </a:xfrm>
          <a:prstGeom prst="rect">
            <a:avLst/>
          </a:prstGeom>
          <a:noFill/>
        </p:spPr>
        <p:txBody>
          <a:bodyPr wrap="square" rtlCol="1">
            <a:spAutoFit/>
          </a:bodyPr>
          <a:lstStyle/>
          <a:p>
            <a:pPr marL="259775" indent="-259775" algn="r" rtl="1">
              <a:buFontTx/>
              <a:buChar char="-"/>
            </a:pPr>
            <a:r>
              <a:rPr lang="ar-xm" sz="1636">
                <a:solidFill>
                  <a:schemeClr val="bg1"/>
                </a:solidFill>
                <a:latin typeface="Ubuntu Light"/>
                <a:cs typeface="Arial" panose="020B0604020202020204" pitchFamily="34" charset="0"/>
                <a:rtl/>
              </a:rPr>
              <a:t>الصحفيون يغطون أكثر من فعالية</a:t>
            </a:r>
          </a:p>
          <a:p>
            <a:pPr marL="259775" indent="-259775" algn="r" rtl="1">
              <a:buFontTx/>
              <a:buChar char="-"/>
            </a:pPr>
            <a:r>
              <a:rPr lang="ar-xm" sz="1636">
                <a:solidFill>
                  <a:schemeClr val="bg1"/>
                </a:solidFill>
                <a:latin typeface="Ubuntu Light"/>
                <a:cs typeface="Arial" panose="020B0604020202020204" pitchFamily="34" charset="0"/>
                <a:rtl/>
              </a:rPr>
              <a:t>ليسوا فقط مسؤولين عن النشر كقصة، بل التغريد طوال اليوم، وتأليف مدونة، وتسجيل فيديوهات</a:t>
            </a:r>
          </a:p>
          <a:p>
            <a:pPr marL="259775" indent="-259775" algn="r" rtl="1">
              <a:buFontTx/>
              <a:buChar char="-"/>
            </a:pPr>
            <a:r>
              <a:rPr lang="ar-xm" sz="1636">
                <a:solidFill>
                  <a:schemeClr val="bg1"/>
                </a:solidFill>
                <a:latin typeface="Ubuntu Light"/>
                <a:cs typeface="Arial" panose="020B0604020202020204" pitchFamily="34" charset="0"/>
                <a:rtl/>
              </a:rPr>
              <a:t>إننا نعيش في بيئة تضج بالأخبار على مدار الساعة</a:t>
            </a:r>
          </a:p>
          <a:p>
            <a:pPr marL="259775" indent="-259775" algn="r" rtl="1">
              <a:buFontTx/>
              <a:buChar char="-"/>
            </a:pPr>
            <a:r>
              <a:rPr lang="ar-xm" sz="1636">
                <a:solidFill>
                  <a:schemeClr val="bg1"/>
                </a:solidFill>
                <a:latin typeface="Ubuntu Light"/>
                <a:cs typeface="Arial" panose="020B0604020202020204" pitchFamily="34" charset="0"/>
                <a:rtl/>
              </a:rPr>
              <a:t>المنافسة على تقديم المحتوى شرسة </a:t>
            </a:r>
          </a:p>
          <a:p>
            <a:pPr marL="259775" indent="-259775" algn="r" rtl="1">
              <a:buFontTx/>
              <a:buChar char="-"/>
            </a:pPr>
            <a:endParaRPr lang="en-US" sz="1636">
              <a:solidFill>
                <a:schemeClr val="bg1"/>
              </a:solidFill>
              <a:latin typeface="Ubuntu Light"/>
              <a:cs typeface="Arial" panose="020B0604020202020204" pitchFamily="34" charset="0"/>
            </a:endParaRPr>
          </a:p>
          <a:p>
            <a:pPr marL="259775" indent="-259775" algn="r" rtl="1">
              <a:buFontTx/>
              <a:buChar char="-"/>
            </a:pPr>
            <a:endParaRPr lang="en-US" sz="1636">
              <a:solidFill>
                <a:schemeClr val="bg1"/>
              </a:solidFill>
              <a:latin typeface="Ubuntu Light"/>
              <a:cs typeface="Arial" panose="020B0604020202020204" pitchFamily="34" charset="0"/>
            </a:endParaRPr>
          </a:p>
          <a:p>
            <a:pPr algn="r" rtl="1"/>
            <a:endParaRPr lang="en-US" sz="1636">
              <a:solidFill>
                <a:schemeClr val="bg1"/>
              </a:solidFill>
              <a:latin typeface="Ubuntu Light"/>
              <a:cs typeface="Arial" panose="020B0604020202020204" pitchFamily="34" charset="0"/>
            </a:endParaRPr>
          </a:p>
          <a:p>
            <a:pPr marL="259775" indent="-259775" algn="r" rtl="1">
              <a:buFontTx/>
              <a:buChar char="-"/>
            </a:pPr>
            <a:endParaRPr lang="en-US" sz="1636">
              <a:solidFill>
                <a:schemeClr val="bg1"/>
              </a:solidFill>
              <a:latin typeface="Ubuntu Light"/>
              <a:cs typeface="Arial" panose="020B0604020202020204" pitchFamily="34" charset="0"/>
            </a:endParaRPr>
          </a:p>
          <a:p>
            <a:pPr algn="r" rtl="1"/>
            <a:endParaRPr lang="en-US" sz="1636">
              <a:cs typeface="Arial" panose="020B0604020202020204" pitchFamily="34" charset="0"/>
            </a:endParaRPr>
          </a:p>
        </p:txBody>
      </p:sp>
      <p:sp>
        <p:nvSpPr>
          <p:cNvPr id="2" name="Title 1"/>
          <p:cNvSpPr>
            <a:spLocks noGrp="1"/>
          </p:cNvSpPr>
          <p:nvPr>
            <p:ph type="title"/>
          </p:nvPr>
        </p:nvSpPr>
        <p:spPr>
          <a:xfrm>
            <a:off x="1003119" y="401703"/>
            <a:ext cx="7886700" cy="585850"/>
          </a:xfrm>
        </p:spPr>
        <p:txBody>
          <a:bodyPr rtlCol="1">
            <a:noAutofit/>
          </a:bodyPr>
          <a:lstStyle/>
          <a:p>
            <a:pPr rtl="1"/>
            <a:r>
              <a:rPr lang="ar-xm" dirty="0">
                <a:cs typeface="Arial" panose="020B0604020202020204" pitchFamily="34" charset="0"/>
                <a:rtl/>
              </a:rPr>
              <a:t>فرصتك</a:t>
            </a:r>
          </a:p>
        </p:txBody>
      </p:sp>
      <p:sp>
        <p:nvSpPr>
          <p:cNvPr id="6" name="Content Placeholder 5"/>
          <p:cNvSpPr>
            <a:spLocks noGrp="1"/>
          </p:cNvSpPr>
          <p:nvPr>
            <p:ph idx="1"/>
          </p:nvPr>
        </p:nvSpPr>
        <p:spPr>
          <a:xfrm>
            <a:off x="465909" y="2272335"/>
            <a:ext cx="8229600" cy="3840211"/>
          </a:xfrm>
        </p:spPr>
        <p:txBody>
          <a:bodyPr rtlCol="1">
            <a:normAutofit/>
          </a:bodyPr>
          <a:lstStyle/>
          <a:p>
            <a:pPr marL="0" indent="0" rtl="1">
              <a:buNone/>
            </a:pPr>
            <a:endParaRPr lang="en-US" dirty="0">
              <a:latin typeface="Ubuntu" panose="020B0504030602030204" pitchFamily="34" charset="0"/>
              <a:cs typeface="Arial" panose="020B0604020202020204" pitchFamily="34" charset="0"/>
            </a:endParaRPr>
          </a:p>
          <a:p>
            <a:pPr marL="0" indent="0" rtl="1">
              <a:buNone/>
            </a:pPr>
            <a:r>
              <a:rPr lang="ar-xm" dirty="0">
                <a:latin typeface="Ubuntu" panose="020B0504030602030204" pitchFamily="34" charset="0"/>
                <a:cs typeface="Arial" panose="020B0604020202020204" pitchFamily="34" charset="0"/>
                <a:rtl/>
              </a:rPr>
              <a:t>لننقل </a:t>
            </a:r>
            <a:r>
              <a:rPr lang="ar-xm" u="sng" dirty="0">
                <a:latin typeface="Ubuntu" panose="020B0504030602030204" pitchFamily="34" charset="0"/>
                <a:cs typeface="Arial" panose="020B0604020202020204" pitchFamily="34" charset="0"/>
                <a:rtl/>
              </a:rPr>
              <a:t>فعاليتنا</a:t>
            </a:r>
            <a:r>
              <a:rPr lang="ar-xm" dirty="0">
                <a:latin typeface="Ubuntu" panose="020B0504030602030204" pitchFamily="34" charset="0"/>
                <a:cs typeface="Arial" panose="020B0604020202020204" pitchFamily="34" charset="0"/>
                <a:rtl/>
              </a:rPr>
              <a:t> بصوت واحد</a:t>
            </a:r>
          </a:p>
          <a:p>
            <a:pPr marL="0" indent="0" rtl="1">
              <a:buNone/>
            </a:pPr>
            <a:endParaRPr lang="en-US" dirty="0">
              <a:latin typeface="Ubuntu" panose="020B0504030602030204" pitchFamily="34" charset="0"/>
              <a:cs typeface="Arial" panose="020B0604020202020204" pitchFamily="34" charset="0"/>
            </a:endParaRPr>
          </a:p>
          <a:p>
            <a:pPr marL="0" indent="0" rtl="1">
              <a:buNone/>
            </a:pPr>
            <a:r>
              <a:rPr lang="ar-xm" dirty="0">
                <a:latin typeface="Ubuntu" panose="020B0504030602030204" pitchFamily="34" charset="0"/>
                <a:cs typeface="Arial" panose="020B0604020202020204" pitchFamily="34" charset="0"/>
                <a:rtl/>
              </a:rPr>
              <a:t>أظهر للعالم معنى الاحتراف الشامل </a:t>
            </a:r>
            <a:r>
              <a:rPr lang="ar-xm" u="sng" dirty="0">
                <a:latin typeface="Ubuntu" panose="020B0504030602030204" pitchFamily="34" charset="0"/>
                <a:cs typeface="Arial" panose="020B0604020202020204" pitchFamily="34" charset="0"/>
                <a:rtl/>
              </a:rPr>
              <a:t>والاحترام</a:t>
            </a:r>
            <a:r>
              <a:rPr lang="ar-xm" dirty="0">
                <a:latin typeface="Ubuntu" panose="020B0504030602030204" pitchFamily="34" charset="0"/>
                <a:cs typeface="Arial" panose="020B0604020202020204" pitchFamily="34" charset="0"/>
                <a:rtl/>
              </a:rPr>
              <a:t> من خلال قصصك</a:t>
            </a:r>
          </a:p>
          <a:p>
            <a:pPr marL="0" indent="0" rtl="1">
              <a:buNone/>
            </a:pPr>
            <a:r>
              <a:rPr lang="ar-xm" dirty="0">
                <a:cs typeface="Arial" panose="020B0604020202020204" pitchFamily="34" charset="0"/>
                <a:rtl/>
              </a:rPr>
              <a:t> </a:t>
            </a:r>
          </a:p>
        </p:txBody>
      </p:sp>
    </p:spTree>
    <p:extLst>
      <p:ext uri="{BB962C8B-B14F-4D97-AF65-F5344CB8AC3E}">
        <p14:creationId xmlns:p14="http://schemas.microsoft.com/office/powerpoint/2010/main" val="2374657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rtlCol="1" anchor="t" anchorCtr="0" compatLnSpc="1">
            <a:prstTxWarp prst="textNoShape">
              <a:avLst/>
            </a:prstTxWarp>
            <a:noAutofit/>
          </a:bodyPr>
          <a:lstStyle/>
          <a:p>
            <a:pPr algn="r" rtl="1"/>
            <a:endParaRPr lang="en-US" sz="1636">
              <a:cs typeface="Arial" panose="020B0604020202020204" pitchFamily="34" charset="0"/>
            </a:endParaRPr>
          </a:p>
        </p:txBody>
      </p:sp>
      <p:sp>
        <p:nvSpPr>
          <p:cNvPr id="2" name="Title 1"/>
          <p:cNvSpPr>
            <a:spLocks noGrp="1"/>
          </p:cNvSpPr>
          <p:nvPr>
            <p:ph type="title"/>
          </p:nvPr>
        </p:nvSpPr>
        <p:spPr>
          <a:xfrm>
            <a:off x="2571330" y="275823"/>
            <a:ext cx="6289642" cy="927374"/>
          </a:xfrm>
        </p:spPr>
        <p:txBody>
          <a:bodyPr rtlCol="1">
            <a:noAutofit/>
          </a:bodyPr>
          <a:lstStyle/>
          <a:p>
            <a:pPr rtl="1"/>
            <a:r>
              <a:rPr lang="ar-xm">
                <a:cs typeface="Arial" panose="020B0604020202020204" pitchFamily="34" charset="0"/>
                <a:rtl/>
              </a:rPr>
              <a:t>لنتمرن!</a:t>
            </a:r>
            <a:r>
              <a:rPr lang="ar-SA">
                <a:cs typeface="Arial" panose="020B0604020202020204" pitchFamily="34" charset="0"/>
                <a:rtl/>
              </a:rPr>
              <a:t> </a:t>
            </a:r>
          </a:p>
        </p:txBody>
      </p:sp>
      <p:sp>
        <p:nvSpPr>
          <p:cNvPr id="8" name="Content Placeholder 5"/>
          <p:cNvSpPr>
            <a:spLocks noGrp="1"/>
          </p:cNvSpPr>
          <p:nvPr>
            <p:ph idx="1"/>
          </p:nvPr>
        </p:nvSpPr>
        <p:spPr>
          <a:xfrm>
            <a:off x="498251" y="1775376"/>
            <a:ext cx="8229600" cy="4946041"/>
          </a:xfrm>
        </p:spPr>
        <p:txBody>
          <a:bodyPr rtlCol="1">
            <a:noAutofit/>
          </a:bodyPr>
          <a:lstStyle/>
          <a:p>
            <a:pPr marL="0" indent="0" rtl="1">
              <a:buNone/>
            </a:pPr>
            <a:r>
              <a:rPr lang="ar-xm" sz="3600" b="1" dirty="0">
                <a:cs typeface="Arial" panose="020B0604020202020204" pitchFamily="34" charset="0"/>
                <a:rtl/>
              </a:rPr>
              <a:t>هل من متطوعين؟</a:t>
            </a:r>
          </a:p>
          <a:p>
            <a:pPr marL="0" indent="0" rtl="1">
              <a:buNone/>
            </a:pPr>
            <a:r>
              <a:rPr lang="ar-xm" sz="3200" i="1" dirty="0">
                <a:cs typeface="Arial" panose="020B0604020202020204" pitchFamily="34" charset="0"/>
                <a:rtl/>
              </a:rPr>
              <a:t>يمكنك استخدام نقاط الحديث الخاصة </a:t>
            </a:r>
            <a:r>
              <a:rPr lang="ar-xm" sz="3200" i="1">
                <a:cs typeface="Arial" panose="020B0604020202020204" pitchFamily="34" charset="0"/>
                <a:rtl/>
              </a:rPr>
              <a:t>بالشريحة السابقة</a:t>
            </a:r>
            <a:br>
              <a:rPr lang="en-US" sz="3200" i="1">
                <a:cs typeface="Arial" panose="020B0604020202020204" pitchFamily="34" charset="0"/>
                <a:rtl/>
              </a:rPr>
            </a:br>
            <a:r>
              <a:rPr lang="ar-xm" sz="3200" i="1" dirty="0">
                <a:cs typeface="Arial" panose="020B0604020202020204" pitchFamily="34" charset="0"/>
                <a:rtl/>
              </a:rPr>
              <a:t> </a:t>
            </a:r>
            <a:r>
              <a:rPr lang="ar-xm" sz="3200" i="1">
                <a:cs typeface="Arial" panose="020B0604020202020204" pitchFamily="34" charset="0"/>
                <a:rtl/>
              </a:rPr>
              <a:t>في إجاباتك</a:t>
            </a:r>
            <a:r>
              <a:rPr lang="ar-SA" sz="3200" i="1">
                <a:cs typeface="Arial" panose="020B0604020202020204" pitchFamily="34" charset="0"/>
                <a:rtl/>
              </a:rPr>
              <a:t>.</a:t>
            </a:r>
          </a:p>
        </p:txBody>
      </p:sp>
    </p:spTree>
    <p:extLst>
      <p:ext uri="{BB962C8B-B14F-4D97-AF65-F5344CB8AC3E}">
        <p14:creationId xmlns:p14="http://schemas.microsoft.com/office/powerpoint/2010/main" val="2162289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rtlCol="1" anchor="t" anchorCtr="0" compatLnSpc="1">
            <a:prstTxWarp prst="textNoShape">
              <a:avLst/>
            </a:prstTxWarp>
            <a:noAutofit/>
          </a:bodyPr>
          <a:lstStyle/>
          <a:p>
            <a:pPr algn="r" rtl="1"/>
            <a:endParaRPr lang="en-US" sz="1636">
              <a:cs typeface="Arial" panose="020B0604020202020204" pitchFamily="34" charset="0"/>
            </a:endParaRPr>
          </a:p>
        </p:txBody>
      </p:sp>
      <p:sp>
        <p:nvSpPr>
          <p:cNvPr id="2" name="Title 1"/>
          <p:cNvSpPr>
            <a:spLocks noGrp="1"/>
          </p:cNvSpPr>
          <p:nvPr>
            <p:ph type="title"/>
          </p:nvPr>
        </p:nvSpPr>
        <p:spPr>
          <a:xfrm>
            <a:off x="977664" y="275823"/>
            <a:ext cx="7886700" cy="927374"/>
          </a:xfrm>
        </p:spPr>
        <p:txBody>
          <a:bodyPr rtlCol="1">
            <a:noAutofit/>
          </a:bodyPr>
          <a:lstStyle/>
          <a:p>
            <a:pPr rtl="1"/>
            <a:r>
              <a:rPr lang="ar-xm" dirty="0">
                <a:cs typeface="Arial" panose="020B0604020202020204" pitchFamily="34" charset="0"/>
                <a:rtl/>
              </a:rPr>
              <a:t>فهم رسائلك الرئيسية</a:t>
            </a:r>
          </a:p>
        </p:txBody>
      </p:sp>
      <p:sp>
        <p:nvSpPr>
          <p:cNvPr id="8" name="Content Placeholder 5"/>
          <p:cNvSpPr>
            <a:spLocks noGrp="1"/>
          </p:cNvSpPr>
          <p:nvPr>
            <p:ph idx="1"/>
          </p:nvPr>
        </p:nvSpPr>
        <p:spPr>
          <a:xfrm>
            <a:off x="445997" y="1775376"/>
            <a:ext cx="8229600" cy="4946041"/>
          </a:xfrm>
        </p:spPr>
        <p:txBody>
          <a:bodyPr rtlCol="1">
            <a:noAutofit/>
          </a:bodyPr>
          <a:lstStyle/>
          <a:p>
            <a:pPr rtl="1"/>
            <a:endParaRPr lang="en-US" dirty="0">
              <a:cs typeface="Arial" panose="020B0604020202020204" pitchFamily="34" charset="0"/>
            </a:endParaRPr>
          </a:p>
          <a:p>
            <a:pPr marL="0" indent="0" rtl="1">
              <a:buNone/>
            </a:pPr>
            <a:r>
              <a:rPr lang="ar-xm" dirty="0">
                <a:latin typeface="Ubuntu" panose="020B0504030602030204" pitchFamily="34" charset="0"/>
                <a:cs typeface="Arial" panose="020B0604020202020204" pitchFamily="34" charset="0"/>
                <a:rtl/>
              </a:rPr>
              <a:t>فكّر قبل الكتابة </a:t>
            </a:r>
            <a:r>
              <a:rPr lang="ar-xm">
                <a:latin typeface="Ubuntu" panose="020B0504030602030204" pitchFamily="34" charset="0"/>
                <a:cs typeface="Arial" panose="020B0604020202020204" pitchFamily="34" charset="0"/>
                <a:rtl/>
              </a:rPr>
              <a:t>أو المشاركة</a:t>
            </a:r>
            <a:r>
              <a:rPr lang="ar-SA">
                <a:latin typeface="Ubuntu" panose="020B0504030602030204" pitchFamily="34" charset="0"/>
                <a:cs typeface="Arial" panose="020B0604020202020204" pitchFamily="34" charset="0"/>
                <a:rtl/>
              </a:rPr>
              <a:t>:</a:t>
            </a:r>
          </a:p>
          <a:p>
            <a:pPr rtl="1"/>
            <a:endParaRPr lang="en-US" dirty="0">
              <a:latin typeface="Ubuntu" panose="020B0504030602030204" pitchFamily="34" charset="0"/>
              <a:cs typeface="Arial" panose="020B0604020202020204" pitchFamily="34" charset="0"/>
            </a:endParaRPr>
          </a:p>
          <a:p>
            <a:pPr marL="457200" indent="-457200" rtl="1">
              <a:buAutoNum type="arabicPeriod"/>
            </a:pPr>
            <a:r>
              <a:rPr lang="ar-xm" dirty="0">
                <a:latin typeface="Ubuntu" panose="020B0504030602030204" pitchFamily="34" charset="0"/>
                <a:cs typeface="Arial" panose="020B0604020202020204" pitchFamily="34" charset="0"/>
                <a:rtl/>
              </a:rPr>
              <a:t>من يهتم بهذا؟</a:t>
            </a:r>
          </a:p>
          <a:p>
            <a:pPr marL="457200" indent="-457200" rtl="1">
              <a:buAutoNum type="arabicPeriod"/>
            </a:pPr>
            <a:r>
              <a:rPr lang="ar-xm" dirty="0">
                <a:latin typeface="Ubuntu" panose="020B0504030602030204" pitchFamily="34" charset="0"/>
                <a:cs typeface="Arial" panose="020B0604020202020204" pitchFamily="34" charset="0"/>
                <a:rtl/>
              </a:rPr>
              <a:t>لماذا يجب أن يبدي اهتمامه؟</a:t>
            </a:r>
          </a:p>
          <a:p>
            <a:pPr marL="457200" indent="-457200" rtl="1">
              <a:buAutoNum type="arabicPeriod"/>
            </a:pPr>
            <a:r>
              <a:rPr lang="ar-xm" dirty="0">
                <a:latin typeface="Ubuntu" panose="020B0504030602030204" pitchFamily="34" charset="0"/>
                <a:cs typeface="Arial" panose="020B0604020202020204" pitchFamily="34" charset="0"/>
                <a:rtl/>
              </a:rPr>
              <a:t>كيف أجعل عددًا متزايدًا من الناس يهتمون بهذا؟</a:t>
            </a:r>
          </a:p>
          <a:p>
            <a:pPr rtl="1"/>
            <a:endParaRPr lang="en-US" sz="2182" dirty="0">
              <a:cs typeface="Arial" panose="020B0604020202020204" pitchFamily="34" charset="0"/>
            </a:endParaRPr>
          </a:p>
          <a:p>
            <a:pPr rtl="1"/>
            <a:endParaRPr lang="en-US" sz="2182" dirty="0">
              <a:cs typeface="Arial" panose="020B0604020202020204" pitchFamily="34" charset="0"/>
            </a:endParaRPr>
          </a:p>
        </p:txBody>
      </p:sp>
    </p:spTree>
    <p:extLst>
      <p:ext uri="{BB962C8B-B14F-4D97-AF65-F5344CB8AC3E}">
        <p14:creationId xmlns:p14="http://schemas.microsoft.com/office/powerpoint/2010/main" val="1226335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1F6EF-B418-8C65-8CC4-730FB0C1941A}"/>
              </a:ext>
            </a:extLst>
          </p:cNvPr>
          <p:cNvSpPr>
            <a:spLocks noGrp="1"/>
          </p:cNvSpPr>
          <p:nvPr>
            <p:ph type="title"/>
          </p:nvPr>
        </p:nvSpPr>
        <p:spPr>
          <a:xfrm>
            <a:off x="985701" y="401703"/>
            <a:ext cx="7886700" cy="585850"/>
          </a:xfrm>
        </p:spPr>
        <p:txBody>
          <a:bodyPr rtlCol="1">
            <a:noAutofit/>
          </a:bodyPr>
          <a:lstStyle/>
          <a:p>
            <a:pPr rtl="1"/>
            <a:r>
              <a:rPr lang="ar-xm" sz="3600" dirty="0">
                <a:cs typeface="Arial" panose="020B0604020202020204" pitchFamily="34" charset="0"/>
                <a:rtl/>
              </a:rPr>
              <a:t>ضع علامة على ما يهم</a:t>
            </a:r>
          </a:p>
        </p:txBody>
      </p:sp>
      <p:sp>
        <p:nvSpPr>
          <p:cNvPr id="3" name="Content Placeholder 2">
            <a:extLst>
              <a:ext uri="{FF2B5EF4-FFF2-40B4-BE49-F238E27FC236}">
                <a16:creationId xmlns:a16="http://schemas.microsoft.com/office/drawing/2014/main" id="{D7AE8552-B5AD-659E-5B58-FA80D6733163}"/>
              </a:ext>
            </a:extLst>
          </p:cNvPr>
          <p:cNvSpPr>
            <a:spLocks noGrp="1"/>
          </p:cNvSpPr>
          <p:nvPr>
            <p:ph idx="1"/>
          </p:nvPr>
        </p:nvSpPr>
        <p:spPr>
          <a:xfrm>
            <a:off x="5654690" y="2643043"/>
            <a:ext cx="3028950" cy="3466811"/>
          </a:xfrm>
        </p:spPr>
        <p:txBody>
          <a:bodyPr rtlCol="1">
            <a:noAutofit/>
          </a:bodyPr>
          <a:lstStyle/>
          <a:p>
            <a:pPr marL="0" indent="0" rtl="1">
              <a:buNone/>
            </a:pPr>
            <a:r>
              <a:rPr lang="ar-xm" dirty="0">
                <a:latin typeface="Ubuntu" panose="020B0504030602030204" pitchFamily="34" charset="0"/>
                <a:cs typeface="Arial" panose="020B0604020202020204" pitchFamily="34" charset="0"/>
                <a:rtl/>
              </a:rPr>
              <a:t>ركز على ما </a:t>
            </a:r>
            <a:r>
              <a:rPr lang="ar-xm">
                <a:latin typeface="Ubuntu" panose="020B0504030602030204" pitchFamily="34" charset="0"/>
                <a:cs typeface="Arial" panose="020B0604020202020204" pitchFamily="34" charset="0"/>
                <a:rtl/>
              </a:rPr>
              <a:t>هو </a:t>
            </a:r>
            <a:br>
              <a:rPr lang="en-US">
                <a:latin typeface="Ubuntu" panose="020B0504030602030204" pitchFamily="34" charset="0"/>
                <a:cs typeface="Arial" panose="020B0604020202020204" pitchFamily="34" charset="0"/>
                <a:rtl/>
              </a:rPr>
            </a:br>
            <a:r>
              <a:rPr lang="ar-xm">
                <a:latin typeface="Ubuntu" panose="020B0504030602030204" pitchFamily="34" charset="0"/>
                <a:cs typeface="Arial" panose="020B0604020202020204" pitchFamily="34" charset="0"/>
                <a:rtl/>
              </a:rPr>
              <a:t>أكثر </a:t>
            </a:r>
            <a:r>
              <a:rPr lang="ar-xm" dirty="0">
                <a:latin typeface="Ubuntu" panose="020B0504030602030204" pitchFamily="34" charset="0"/>
                <a:cs typeface="Arial" panose="020B0604020202020204" pitchFamily="34" charset="0"/>
                <a:rtl/>
              </a:rPr>
              <a:t>أهمية</a:t>
            </a:r>
          </a:p>
          <a:p>
            <a:pPr marL="0" indent="0" rtl="1">
              <a:buNone/>
            </a:pPr>
            <a:endParaRPr lang="en-US" dirty="0">
              <a:latin typeface="Ubuntu" panose="020B0504030602030204" pitchFamily="34" charset="0"/>
              <a:cs typeface="Arial" panose="020B0604020202020204" pitchFamily="34" charset="0"/>
            </a:endParaRPr>
          </a:p>
          <a:p>
            <a:pPr marL="0" indent="0" rtl="1">
              <a:buNone/>
            </a:pPr>
            <a:r>
              <a:rPr lang="ar-xm" dirty="0">
                <a:latin typeface="Ubuntu" panose="020B0504030602030204" pitchFamily="34" charset="0"/>
                <a:cs typeface="Arial" panose="020B0604020202020204" pitchFamily="34" charset="0"/>
                <a:rtl/>
              </a:rPr>
              <a:t>استخدم صوتك وجسمك للتأكيد على نقاطك المهمة</a:t>
            </a:r>
          </a:p>
        </p:txBody>
      </p:sp>
      <p:pic>
        <p:nvPicPr>
          <p:cNvPr id="5" name="Picture 4">
            <a:extLst>
              <a:ext uri="{FF2B5EF4-FFF2-40B4-BE49-F238E27FC236}">
                <a16:creationId xmlns:a16="http://schemas.microsoft.com/office/drawing/2014/main" id="{F457069C-9C2C-DE42-CCFC-437DF3BDEA15}"/>
              </a:ext>
            </a:extLst>
          </p:cNvPr>
          <p:cNvPicPr>
            <a:picLocks noChangeAspect="1"/>
          </p:cNvPicPr>
          <p:nvPr/>
        </p:nvPicPr>
        <p:blipFill rotWithShape="1">
          <a:blip r:embed="rId3"/>
          <a:srcRect l="25001" r="5657"/>
          <a:stretch/>
        </p:blipFill>
        <p:spPr>
          <a:xfrm>
            <a:off x="107440" y="2237716"/>
            <a:ext cx="5235269" cy="4218581"/>
          </a:xfrm>
          <a:prstGeom prst="rect">
            <a:avLst/>
          </a:prstGeom>
        </p:spPr>
      </p:pic>
    </p:spTree>
    <p:extLst>
      <p:ext uri="{BB962C8B-B14F-4D97-AF65-F5344CB8AC3E}">
        <p14:creationId xmlns:p14="http://schemas.microsoft.com/office/powerpoint/2010/main" val="3435925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FAB8-27D1-AFBC-C041-1FCB22010379}"/>
              </a:ext>
            </a:extLst>
          </p:cNvPr>
          <p:cNvSpPr>
            <a:spLocks noGrp="1"/>
          </p:cNvSpPr>
          <p:nvPr>
            <p:ph type="title"/>
          </p:nvPr>
        </p:nvSpPr>
        <p:spPr>
          <a:xfrm>
            <a:off x="977904" y="401703"/>
            <a:ext cx="7886700" cy="585850"/>
          </a:xfrm>
        </p:spPr>
        <p:txBody>
          <a:bodyPr rtlCol="1">
            <a:noAutofit/>
          </a:bodyPr>
          <a:lstStyle/>
          <a:p>
            <a:pPr rtl="1"/>
            <a:r>
              <a:rPr lang="ar-xm" sz="3600" dirty="0">
                <a:cs typeface="Arial" panose="020B0604020202020204" pitchFamily="34" charset="0"/>
                <a:rtl/>
              </a:rPr>
              <a:t>اغرس علمك</a:t>
            </a:r>
          </a:p>
        </p:txBody>
      </p:sp>
      <p:pic>
        <p:nvPicPr>
          <p:cNvPr id="21" name="Graphic 20" descr="علم بتعبئة صلبة">
            <a:extLst>
              <a:ext uri="{FF2B5EF4-FFF2-40B4-BE49-F238E27FC236}">
                <a16:creationId xmlns:a16="http://schemas.microsoft.com/office/drawing/2014/main" id="{BA4114F4-92B5-682F-2805-3E58A50072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078392" y="3779750"/>
            <a:ext cx="4327090" cy="3583416"/>
          </a:xfrm>
          <a:prstGeom prst="rect">
            <a:avLst/>
          </a:prstGeom>
        </p:spPr>
      </p:pic>
      <p:pic>
        <p:nvPicPr>
          <p:cNvPr id="22" name="Graphic 21" descr="علم بتعبئة صلبة">
            <a:extLst>
              <a:ext uri="{FF2B5EF4-FFF2-40B4-BE49-F238E27FC236}">
                <a16:creationId xmlns:a16="http://schemas.microsoft.com/office/drawing/2014/main" id="{DB451319-78BE-6242-3E35-D67B895D67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70172" y="3987646"/>
            <a:ext cx="3748900" cy="3583416"/>
          </a:xfrm>
          <a:prstGeom prst="rect">
            <a:avLst/>
          </a:prstGeom>
        </p:spPr>
      </p:pic>
      <p:pic>
        <p:nvPicPr>
          <p:cNvPr id="17" name="Graphic 16" descr="علم بتعبئة صلبة">
            <a:extLst>
              <a:ext uri="{FF2B5EF4-FFF2-40B4-BE49-F238E27FC236}">
                <a16:creationId xmlns:a16="http://schemas.microsoft.com/office/drawing/2014/main" id="{FE4F4437-E0CC-653A-A1B9-77668A5C02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09954" y="1819071"/>
            <a:ext cx="4673124" cy="4087782"/>
          </a:xfrm>
          <a:prstGeom prst="rect">
            <a:avLst/>
          </a:prstGeom>
        </p:spPr>
      </p:pic>
      <p:pic>
        <p:nvPicPr>
          <p:cNvPr id="20" name="Graphic 19" descr="علم بتعبئة صلبة">
            <a:extLst>
              <a:ext uri="{FF2B5EF4-FFF2-40B4-BE49-F238E27FC236}">
                <a16:creationId xmlns:a16="http://schemas.microsoft.com/office/drawing/2014/main" id="{2987F71A-2845-FA93-EA2A-228833096F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266833" y="4137459"/>
            <a:ext cx="3996101" cy="3583416"/>
          </a:xfrm>
          <a:prstGeom prst="rect">
            <a:avLst/>
          </a:prstGeom>
        </p:spPr>
      </p:pic>
      <p:pic>
        <p:nvPicPr>
          <p:cNvPr id="19" name="Graphic 18" descr="علم بتعبئة صلبة">
            <a:extLst>
              <a:ext uri="{FF2B5EF4-FFF2-40B4-BE49-F238E27FC236}">
                <a16:creationId xmlns:a16="http://schemas.microsoft.com/office/drawing/2014/main" id="{0803B505-7232-4CCB-A70F-86C0D66036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37443" y="2345751"/>
            <a:ext cx="4327090" cy="3583416"/>
          </a:xfrm>
          <a:prstGeom prst="rect">
            <a:avLst/>
          </a:prstGeom>
        </p:spPr>
      </p:pic>
      <p:pic>
        <p:nvPicPr>
          <p:cNvPr id="15" name="Graphic 14" descr="علم بتعبئة صلبة">
            <a:extLst>
              <a:ext uri="{FF2B5EF4-FFF2-40B4-BE49-F238E27FC236}">
                <a16:creationId xmlns:a16="http://schemas.microsoft.com/office/drawing/2014/main" id="{9BDFB13C-9927-32F9-5DCE-41622BE7C6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641413" y="2459305"/>
            <a:ext cx="4327090" cy="3583416"/>
          </a:xfrm>
          <a:prstGeom prst="rect">
            <a:avLst/>
          </a:prstGeom>
        </p:spPr>
      </p:pic>
      <p:sp>
        <p:nvSpPr>
          <p:cNvPr id="4" name="TextBox 3">
            <a:extLst>
              <a:ext uri="{FF2B5EF4-FFF2-40B4-BE49-F238E27FC236}">
                <a16:creationId xmlns:a16="http://schemas.microsoft.com/office/drawing/2014/main" id="{A649D6C7-7D70-00A7-C953-4BF0A75AB2A0}"/>
              </a:ext>
            </a:extLst>
          </p:cNvPr>
          <p:cNvSpPr txBox="1"/>
          <p:nvPr/>
        </p:nvSpPr>
        <p:spPr>
          <a:xfrm flipH="1">
            <a:off x="516527" y="2996319"/>
            <a:ext cx="1773382" cy="646331"/>
          </a:xfrm>
          <a:prstGeom prst="rect">
            <a:avLst/>
          </a:prstGeom>
          <a:noFill/>
        </p:spPr>
        <p:txBody>
          <a:bodyPr wrap="square" rtlCol="1">
            <a:noAutofit/>
          </a:bodyPr>
          <a:lstStyle/>
          <a:p>
            <a:pPr algn="r" rtl="1"/>
            <a:r>
              <a:rPr lang="ar-xm" dirty="0">
                <a:solidFill>
                  <a:schemeClr val="bg1"/>
                </a:solidFill>
                <a:latin typeface="Ubuntu" panose="020B0504030602030204" pitchFamily="34" charset="0"/>
                <a:cs typeface="Arial" panose="020B0604020202020204" pitchFamily="34" charset="0"/>
                <a:rtl/>
              </a:rPr>
              <a:t>"من المهم </a:t>
            </a:r>
            <a:r>
              <a:rPr lang="ar-xm">
                <a:solidFill>
                  <a:schemeClr val="bg1"/>
                </a:solidFill>
                <a:latin typeface="Ubuntu" panose="020B0504030602030204" pitchFamily="34" charset="0"/>
                <a:cs typeface="Arial" panose="020B0604020202020204" pitchFamily="34" charset="0"/>
                <a:rtl/>
              </a:rPr>
              <a:t>التأكيد على</a:t>
            </a:r>
            <a:r>
              <a:rPr lang="en-US">
                <a:solidFill>
                  <a:schemeClr val="bg1"/>
                </a:solidFill>
                <a:latin typeface="Ubuntu" panose="020B0504030602030204" pitchFamily="34" charset="0"/>
              </a:rPr>
              <a:t>…</a:t>
            </a:r>
            <a:r>
              <a:rPr lang="ar-xm">
                <a:solidFill>
                  <a:schemeClr val="bg1"/>
                </a:solidFill>
                <a:latin typeface="Ubuntu" panose="020B0504030602030204" pitchFamily="34" charset="0"/>
                <a:cs typeface="Arial" panose="020B0604020202020204" pitchFamily="34" charset="0"/>
                <a:rtl/>
              </a:rPr>
              <a:t>"</a:t>
            </a:r>
            <a:endParaRPr lang="ar-xm" dirty="0">
              <a:solidFill>
                <a:schemeClr val="bg1"/>
              </a:solidFill>
              <a:latin typeface="Ubuntu" panose="020B0504030602030204" pitchFamily="34" charset="0"/>
              <a:cs typeface="Arial" panose="020B0604020202020204" pitchFamily="34" charset="0"/>
              <a:rtl/>
            </a:endParaRPr>
          </a:p>
        </p:txBody>
      </p:sp>
      <p:sp>
        <p:nvSpPr>
          <p:cNvPr id="5" name="TextBox 4">
            <a:extLst>
              <a:ext uri="{FF2B5EF4-FFF2-40B4-BE49-F238E27FC236}">
                <a16:creationId xmlns:a16="http://schemas.microsoft.com/office/drawing/2014/main" id="{F10E98ED-9A1A-9864-785A-44A6E09DE21D}"/>
              </a:ext>
            </a:extLst>
          </p:cNvPr>
          <p:cNvSpPr txBox="1"/>
          <p:nvPr/>
        </p:nvSpPr>
        <p:spPr>
          <a:xfrm flipH="1">
            <a:off x="6072533" y="4731283"/>
            <a:ext cx="1773382" cy="646331"/>
          </a:xfrm>
          <a:prstGeom prst="rect">
            <a:avLst/>
          </a:prstGeom>
          <a:noFill/>
        </p:spPr>
        <p:txBody>
          <a:bodyPr wrap="square" rtlCol="1">
            <a:noAutofit/>
          </a:bodyPr>
          <a:lstStyle/>
          <a:p>
            <a:pPr algn="r" rtl="1"/>
            <a:r>
              <a:rPr lang="ar-xm" dirty="0">
                <a:solidFill>
                  <a:schemeClr val="bg1"/>
                </a:solidFill>
                <a:latin typeface="Ubuntu" panose="020B0504030602030204" pitchFamily="34" charset="0"/>
                <a:cs typeface="Arial" panose="020B0604020202020204" pitchFamily="34" charset="0"/>
                <a:rtl/>
              </a:rPr>
              <a:t>"المشكلة </a:t>
            </a:r>
            <a:r>
              <a:rPr lang="ar-xm">
                <a:solidFill>
                  <a:schemeClr val="bg1"/>
                </a:solidFill>
                <a:latin typeface="Ubuntu" panose="020B0504030602030204" pitchFamily="34" charset="0"/>
                <a:cs typeface="Arial" panose="020B0604020202020204" pitchFamily="34" charset="0"/>
                <a:rtl/>
              </a:rPr>
              <a:t>الحقيقية </a:t>
            </a:r>
            <a:br>
              <a:rPr lang="en-US">
                <a:solidFill>
                  <a:schemeClr val="bg1"/>
                </a:solidFill>
                <a:latin typeface="Ubuntu" panose="020B0504030602030204" pitchFamily="34" charset="0"/>
                <a:cs typeface="Arial" panose="020B0604020202020204" pitchFamily="34" charset="0"/>
                <a:rtl/>
              </a:rPr>
            </a:br>
            <a:r>
              <a:rPr lang="ar-xm">
                <a:solidFill>
                  <a:schemeClr val="bg1"/>
                </a:solidFill>
                <a:latin typeface="Ubuntu" panose="020B0504030602030204" pitchFamily="34" charset="0"/>
                <a:cs typeface="Arial" panose="020B0604020202020204" pitchFamily="34" charset="0"/>
                <a:rtl/>
              </a:rPr>
              <a:t>هنا هي</a:t>
            </a:r>
            <a:r>
              <a:rPr lang="en-US">
                <a:solidFill>
                  <a:schemeClr val="bg1"/>
                </a:solidFill>
                <a:latin typeface="Ubuntu" panose="020B0504030602030204" pitchFamily="34" charset="0"/>
              </a:rPr>
              <a:t>…</a:t>
            </a:r>
            <a:r>
              <a:rPr lang="ar-xm">
                <a:solidFill>
                  <a:schemeClr val="bg1"/>
                </a:solidFill>
                <a:latin typeface="Ubuntu" panose="020B0504030602030204" pitchFamily="34" charset="0"/>
                <a:cs typeface="Arial" panose="020B0604020202020204" pitchFamily="34" charset="0"/>
                <a:rtl/>
              </a:rPr>
              <a:t>"</a:t>
            </a:r>
            <a:endParaRPr lang="ar-xm" dirty="0">
              <a:solidFill>
                <a:schemeClr val="bg1"/>
              </a:solidFill>
              <a:latin typeface="Ubuntu" panose="020B0504030602030204" pitchFamily="34" charset="0"/>
              <a:cs typeface="Arial" panose="020B0604020202020204" pitchFamily="34" charset="0"/>
              <a:rtl/>
            </a:endParaRPr>
          </a:p>
        </p:txBody>
      </p:sp>
      <p:sp>
        <p:nvSpPr>
          <p:cNvPr id="6" name="TextBox 5">
            <a:extLst>
              <a:ext uri="{FF2B5EF4-FFF2-40B4-BE49-F238E27FC236}">
                <a16:creationId xmlns:a16="http://schemas.microsoft.com/office/drawing/2014/main" id="{1297C291-E568-ADBC-EB12-72FFC80C6E6B}"/>
              </a:ext>
            </a:extLst>
          </p:cNvPr>
          <p:cNvSpPr txBox="1"/>
          <p:nvPr/>
        </p:nvSpPr>
        <p:spPr>
          <a:xfrm flipH="1">
            <a:off x="3343879" y="2550059"/>
            <a:ext cx="1961324" cy="646331"/>
          </a:xfrm>
          <a:prstGeom prst="rect">
            <a:avLst/>
          </a:prstGeom>
          <a:noFill/>
        </p:spPr>
        <p:txBody>
          <a:bodyPr wrap="square" rtlCol="1">
            <a:noAutofit/>
          </a:bodyPr>
          <a:lstStyle/>
          <a:p>
            <a:pPr algn="r" rtl="1"/>
            <a:r>
              <a:rPr lang="ar-xm" dirty="0">
                <a:solidFill>
                  <a:schemeClr val="bg1"/>
                </a:solidFill>
                <a:latin typeface="Ubuntu" panose="020B0504030602030204" pitchFamily="34" charset="0"/>
                <a:cs typeface="Arial" panose="020B0604020202020204" pitchFamily="34" charset="0"/>
                <a:rtl/>
              </a:rPr>
              <a:t>"أهم نقطة </a:t>
            </a:r>
            <a:r>
              <a:rPr lang="ar-xm">
                <a:solidFill>
                  <a:schemeClr val="bg1"/>
                </a:solidFill>
                <a:latin typeface="Ubuntu" panose="020B0504030602030204" pitchFamily="34" charset="0"/>
                <a:cs typeface="Arial" panose="020B0604020202020204" pitchFamily="34" charset="0"/>
                <a:rtl/>
              </a:rPr>
              <a:t>يجب أن </a:t>
            </a:r>
            <a:r>
              <a:rPr lang="ar-xm" dirty="0">
                <a:solidFill>
                  <a:schemeClr val="bg1"/>
                </a:solidFill>
                <a:latin typeface="Ubuntu" panose="020B0504030602030204" pitchFamily="34" charset="0"/>
                <a:cs typeface="Arial" panose="020B0604020202020204" pitchFamily="34" charset="0"/>
                <a:rtl/>
              </a:rPr>
              <a:t>تكون على </a:t>
            </a:r>
            <a:r>
              <a:rPr lang="ar-xm">
                <a:solidFill>
                  <a:schemeClr val="bg1"/>
                </a:solidFill>
                <a:latin typeface="Ubuntu" panose="020B0504030602030204" pitchFamily="34" charset="0"/>
                <a:cs typeface="Arial" panose="020B0604020202020204" pitchFamily="34" charset="0"/>
                <a:rtl/>
              </a:rPr>
              <a:t>دراية بها</a:t>
            </a:r>
            <a:r>
              <a:rPr lang="en-US">
                <a:solidFill>
                  <a:schemeClr val="bg1"/>
                </a:solidFill>
                <a:latin typeface="Ubuntu" panose="020B0504030602030204" pitchFamily="34" charset="0"/>
              </a:rPr>
              <a:t>…</a:t>
            </a:r>
            <a:r>
              <a:rPr lang="ar-xm">
                <a:solidFill>
                  <a:schemeClr val="bg1"/>
                </a:solidFill>
                <a:latin typeface="Ubuntu" panose="020B0504030602030204" pitchFamily="34" charset="0"/>
                <a:cs typeface="Arial" panose="020B0604020202020204" pitchFamily="34" charset="0"/>
                <a:rtl/>
              </a:rPr>
              <a:t>"</a:t>
            </a:r>
            <a:endParaRPr lang="ar-xm" dirty="0">
              <a:solidFill>
                <a:schemeClr val="bg1"/>
              </a:solidFill>
              <a:latin typeface="Ubuntu" panose="020B0504030602030204" pitchFamily="34" charset="0"/>
              <a:cs typeface="Arial" panose="020B0604020202020204" pitchFamily="34" charset="0"/>
              <a:rtl/>
            </a:endParaRPr>
          </a:p>
        </p:txBody>
      </p:sp>
      <p:sp>
        <p:nvSpPr>
          <p:cNvPr id="7" name="TextBox 6">
            <a:extLst>
              <a:ext uri="{FF2B5EF4-FFF2-40B4-BE49-F238E27FC236}">
                <a16:creationId xmlns:a16="http://schemas.microsoft.com/office/drawing/2014/main" id="{42662153-C4E0-26DC-B114-10764AEA1907}"/>
              </a:ext>
            </a:extLst>
          </p:cNvPr>
          <p:cNvSpPr txBox="1"/>
          <p:nvPr/>
        </p:nvSpPr>
        <p:spPr>
          <a:xfrm flipH="1">
            <a:off x="3040674" y="4400639"/>
            <a:ext cx="1773382" cy="646331"/>
          </a:xfrm>
          <a:prstGeom prst="rect">
            <a:avLst/>
          </a:prstGeom>
          <a:noFill/>
        </p:spPr>
        <p:txBody>
          <a:bodyPr wrap="square" rtlCol="1">
            <a:noAutofit/>
          </a:bodyPr>
          <a:lstStyle/>
          <a:p>
            <a:pPr algn="r" rtl="1"/>
            <a:r>
              <a:rPr lang="ar-xm" dirty="0">
                <a:solidFill>
                  <a:schemeClr val="bg1"/>
                </a:solidFill>
                <a:latin typeface="Ubuntu" panose="020B0504030602030204" pitchFamily="34" charset="0"/>
                <a:cs typeface="Arial" panose="020B0604020202020204" pitchFamily="34" charset="0"/>
                <a:rtl/>
              </a:rPr>
              <a:t>"ما لا </a:t>
            </a:r>
            <a:r>
              <a:rPr lang="ar-xm">
                <a:solidFill>
                  <a:schemeClr val="bg1"/>
                </a:solidFill>
                <a:latin typeface="Ubuntu" panose="020B0504030602030204" pitchFamily="34" charset="0"/>
                <a:cs typeface="Arial" panose="020B0604020202020204" pitchFamily="34" charset="0"/>
                <a:rtl/>
              </a:rPr>
              <a:t>يدركه </a:t>
            </a:r>
            <a:br>
              <a:rPr lang="en-US">
                <a:solidFill>
                  <a:schemeClr val="bg1"/>
                </a:solidFill>
                <a:latin typeface="Ubuntu" panose="020B0504030602030204" pitchFamily="34" charset="0"/>
                <a:cs typeface="Arial" panose="020B0604020202020204" pitchFamily="34" charset="0"/>
                <a:rtl/>
              </a:rPr>
            </a:br>
            <a:r>
              <a:rPr lang="ar-xm">
                <a:solidFill>
                  <a:schemeClr val="bg1"/>
                </a:solidFill>
                <a:latin typeface="Ubuntu" panose="020B0504030602030204" pitchFamily="34" charset="0"/>
                <a:cs typeface="Arial" panose="020B0604020202020204" pitchFamily="34" charset="0"/>
                <a:rtl/>
              </a:rPr>
              <a:t>الناس أن</a:t>
            </a:r>
            <a:r>
              <a:rPr lang="en-US">
                <a:solidFill>
                  <a:schemeClr val="bg1"/>
                </a:solidFill>
                <a:latin typeface="Ubuntu" panose="020B0504030602030204" pitchFamily="34" charset="0"/>
              </a:rPr>
              <a:t>…</a:t>
            </a:r>
            <a:r>
              <a:rPr lang="ar-xm">
                <a:solidFill>
                  <a:schemeClr val="bg1"/>
                </a:solidFill>
                <a:latin typeface="Ubuntu" panose="020B0504030602030204" pitchFamily="34" charset="0"/>
                <a:cs typeface="Arial" panose="020B0604020202020204" pitchFamily="34" charset="0"/>
                <a:rtl/>
              </a:rPr>
              <a:t>"</a:t>
            </a:r>
            <a:endParaRPr lang="ar-xm" dirty="0">
              <a:solidFill>
                <a:schemeClr val="bg1"/>
              </a:solidFill>
              <a:latin typeface="Ubuntu" panose="020B0504030602030204" pitchFamily="34" charset="0"/>
              <a:cs typeface="Arial" panose="020B0604020202020204" pitchFamily="34" charset="0"/>
              <a:rtl/>
            </a:endParaRPr>
          </a:p>
        </p:txBody>
      </p:sp>
      <p:sp>
        <p:nvSpPr>
          <p:cNvPr id="8" name="TextBox 7">
            <a:extLst>
              <a:ext uri="{FF2B5EF4-FFF2-40B4-BE49-F238E27FC236}">
                <a16:creationId xmlns:a16="http://schemas.microsoft.com/office/drawing/2014/main" id="{D052D19D-E621-526C-4E66-B26ADB0A03ED}"/>
              </a:ext>
            </a:extLst>
          </p:cNvPr>
          <p:cNvSpPr txBox="1"/>
          <p:nvPr/>
        </p:nvSpPr>
        <p:spPr>
          <a:xfrm flipH="1">
            <a:off x="-6936" y="4677638"/>
            <a:ext cx="1773382" cy="369332"/>
          </a:xfrm>
          <a:prstGeom prst="rect">
            <a:avLst/>
          </a:prstGeom>
          <a:noFill/>
        </p:spPr>
        <p:txBody>
          <a:bodyPr wrap="square" rtlCol="1">
            <a:noAutofit/>
          </a:bodyPr>
          <a:lstStyle/>
          <a:p>
            <a:pPr algn="r" rtl="1"/>
            <a:r>
              <a:rPr lang="ar-xm" dirty="0">
                <a:solidFill>
                  <a:schemeClr val="bg1"/>
                </a:solidFill>
                <a:latin typeface="Ubuntu" panose="020B0504030602030204" pitchFamily="34" charset="0"/>
                <a:cs typeface="Arial" panose="020B0604020202020204" pitchFamily="34" charset="0"/>
                <a:rtl/>
              </a:rPr>
              <a:t>"شيء صغير…"</a:t>
            </a:r>
          </a:p>
        </p:txBody>
      </p:sp>
      <p:sp>
        <p:nvSpPr>
          <p:cNvPr id="9" name="TextBox 8">
            <a:extLst>
              <a:ext uri="{FF2B5EF4-FFF2-40B4-BE49-F238E27FC236}">
                <a16:creationId xmlns:a16="http://schemas.microsoft.com/office/drawing/2014/main" id="{43BF7AB1-3A4E-7C4F-414A-85BEFC1488DD}"/>
              </a:ext>
            </a:extLst>
          </p:cNvPr>
          <p:cNvSpPr txBox="1"/>
          <p:nvPr/>
        </p:nvSpPr>
        <p:spPr>
          <a:xfrm flipH="1">
            <a:off x="6585592" y="3087672"/>
            <a:ext cx="1773382" cy="646331"/>
          </a:xfrm>
          <a:prstGeom prst="rect">
            <a:avLst/>
          </a:prstGeom>
          <a:noFill/>
        </p:spPr>
        <p:txBody>
          <a:bodyPr wrap="square" rtlCol="1">
            <a:noAutofit/>
          </a:bodyPr>
          <a:lstStyle/>
          <a:p>
            <a:pPr algn="r" rtl="1"/>
            <a:r>
              <a:rPr lang="ar-xm" dirty="0">
                <a:solidFill>
                  <a:schemeClr val="bg1"/>
                </a:solidFill>
                <a:latin typeface="Ubuntu" panose="020B0504030602030204" pitchFamily="34" charset="0"/>
                <a:cs typeface="Arial" panose="020B0604020202020204" pitchFamily="34" charset="0"/>
                <a:rtl/>
              </a:rPr>
              <a:t>"هناك ثلاثة أشياء </a:t>
            </a:r>
            <a:r>
              <a:rPr lang="ar-xm">
                <a:solidFill>
                  <a:schemeClr val="bg1"/>
                </a:solidFill>
                <a:latin typeface="Ubuntu" panose="020B0504030602030204" pitchFamily="34" charset="0"/>
                <a:cs typeface="Arial" panose="020B0604020202020204" pitchFamily="34" charset="0"/>
                <a:rtl/>
              </a:rPr>
              <a:t>يجب تذكرها</a:t>
            </a:r>
            <a:r>
              <a:rPr lang="en-US">
                <a:solidFill>
                  <a:schemeClr val="bg1"/>
                </a:solidFill>
                <a:latin typeface="Ubuntu" panose="020B0504030602030204" pitchFamily="34" charset="0"/>
              </a:rPr>
              <a:t>…</a:t>
            </a:r>
            <a:r>
              <a:rPr lang="ar-xm">
                <a:solidFill>
                  <a:schemeClr val="bg1"/>
                </a:solidFill>
                <a:latin typeface="Ubuntu" panose="020B0504030602030204" pitchFamily="34" charset="0"/>
                <a:cs typeface="Arial" panose="020B0604020202020204" pitchFamily="34" charset="0"/>
                <a:rtl/>
              </a:rPr>
              <a:t>"</a:t>
            </a:r>
            <a:endParaRPr lang="ar-xm" dirty="0">
              <a:solidFill>
                <a:schemeClr val="bg1"/>
              </a:solidFill>
              <a:latin typeface="Ubuntu" panose="020B0504030602030204" pitchFamily="34" charset="0"/>
              <a:cs typeface="Arial" panose="020B0604020202020204" pitchFamily="34" charset="0"/>
              <a:rtl/>
            </a:endParaRPr>
          </a:p>
        </p:txBody>
      </p:sp>
    </p:spTree>
    <p:extLst>
      <p:ext uri="{BB962C8B-B14F-4D97-AF65-F5344CB8AC3E}">
        <p14:creationId xmlns:p14="http://schemas.microsoft.com/office/powerpoint/2010/main" val="3372284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rtlCol="1" anchor="t" anchorCtr="0" compatLnSpc="1">
            <a:prstTxWarp prst="textNoShape">
              <a:avLst/>
            </a:prstTxWarp>
            <a:noAutofit/>
          </a:bodyPr>
          <a:lstStyle/>
          <a:p>
            <a:pPr algn="r" rtl="1"/>
            <a:endParaRPr lang="en-US" sz="1636">
              <a:cs typeface="Arial" panose="020B0604020202020204" pitchFamily="34" charset="0"/>
            </a:endParaRPr>
          </a:p>
        </p:txBody>
      </p:sp>
      <p:sp>
        <p:nvSpPr>
          <p:cNvPr id="6" name="TextBox 5"/>
          <p:cNvSpPr txBox="1"/>
          <p:nvPr/>
        </p:nvSpPr>
        <p:spPr>
          <a:xfrm flipH="1">
            <a:off x="4763595" y="1880911"/>
            <a:ext cx="3855761" cy="3970318"/>
          </a:xfrm>
          <a:prstGeom prst="rect">
            <a:avLst/>
          </a:prstGeom>
          <a:noFill/>
        </p:spPr>
        <p:txBody>
          <a:bodyPr wrap="square" rtlCol="1">
            <a:noAutofit/>
          </a:bodyPr>
          <a:lstStyle/>
          <a:p>
            <a:pPr algn="r" rtl="1"/>
            <a:r>
              <a:rPr lang="ar-xm" sz="2800" dirty="0">
                <a:solidFill>
                  <a:srgbClr val="000000"/>
                </a:solidFill>
                <a:latin typeface="Ubuntu" panose="020B0504030602030204" pitchFamily="34" charset="0"/>
                <a:cs typeface="Arial" panose="020B0604020202020204" pitchFamily="34" charset="0"/>
                <a:rtl/>
              </a:rPr>
              <a:t>الاعبون الشباب</a:t>
            </a:r>
          </a:p>
          <a:p>
            <a:pPr algn="r" rtl="1"/>
            <a:endParaRPr lang="en-US" sz="2800" dirty="0">
              <a:solidFill>
                <a:srgbClr val="000000"/>
              </a:solidFill>
              <a:latin typeface="Ubuntu" panose="020B0504030602030204" pitchFamily="34" charset="0"/>
              <a:cs typeface="Arial" panose="020B0604020202020204" pitchFamily="34" charset="0"/>
            </a:endParaRPr>
          </a:p>
          <a:p>
            <a:pPr algn="r" rtl="1"/>
            <a:r>
              <a:rPr lang="ar-xm" sz="2800" dirty="0">
                <a:solidFill>
                  <a:srgbClr val="000000"/>
                </a:solidFill>
                <a:latin typeface="Ubuntu" panose="020B0504030602030204" pitchFamily="34" charset="0"/>
                <a:cs typeface="Arial" panose="020B0604020202020204" pitchFamily="34" charset="0"/>
                <a:rtl/>
              </a:rPr>
              <a:t>عقول قوية</a:t>
            </a:r>
          </a:p>
          <a:p>
            <a:pPr algn="r" rtl="1"/>
            <a:endParaRPr lang="en-US" sz="2800" dirty="0">
              <a:solidFill>
                <a:srgbClr val="000000"/>
              </a:solidFill>
              <a:latin typeface="Ubuntu" panose="020B0504030602030204" pitchFamily="34" charset="0"/>
              <a:cs typeface="Arial" panose="020B0604020202020204" pitchFamily="34" charset="0"/>
            </a:endParaRPr>
          </a:p>
          <a:p>
            <a:pPr algn="r" rtl="1"/>
            <a:r>
              <a:rPr lang="ar-xm" sz="2800" dirty="0">
                <a:solidFill>
                  <a:srgbClr val="000000"/>
                </a:solidFill>
                <a:latin typeface="Ubuntu" panose="020B0504030602030204" pitchFamily="34" charset="0"/>
                <a:cs typeface="Arial" panose="020B0604020202020204" pitchFamily="34" charset="0"/>
                <a:rtl/>
              </a:rPr>
              <a:t>برنامج</a:t>
            </a:r>
          </a:p>
          <a:p>
            <a:pPr algn="r" rtl="1"/>
            <a:endParaRPr lang="en-US" sz="2800" dirty="0">
              <a:solidFill>
                <a:srgbClr val="000000"/>
              </a:solidFill>
              <a:latin typeface="Ubuntu" panose="020B0504030602030204" pitchFamily="34" charset="0"/>
              <a:cs typeface="Arial" panose="020B0604020202020204" pitchFamily="34" charset="0"/>
            </a:endParaRPr>
          </a:p>
          <a:p>
            <a:pPr algn="r" rtl="1"/>
            <a:r>
              <a:rPr lang="ar-xm" sz="2800" dirty="0">
                <a:solidFill>
                  <a:srgbClr val="000000"/>
                </a:solidFill>
                <a:latin typeface="Ubuntu" panose="020B0504030602030204" pitchFamily="34" charset="0"/>
                <a:cs typeface="Arial" panose="020B0604020202020204" pitchFamily="34" charset="0"/>
                <a:rtl/>
              </a:rPr>
              <a:t>الاعبون الأصحاء</a:t>
            </a:r>
          </a:p>
          <a:p>
            <a:pPr algn="r" rtl="1"/>
            <a:endParaRPr lang="en-US" sz="2800" dirty="0">
              <a:solidFill>
                <a:srgbClr val="000000"/>
              </a:solidFill>
              <a:latin typeface="Ubuntu" panose="020B0504030602030204" pitchFamily="34" charset="0"/>
              <a:cs typeface="Arial" panose="020B0604020202020204" pitchFamily="34" charset="0"/>
            </a:endParaRPr>
          </a:p>
          <a:p>
            <a:pPr algn="r" rtl="1"/>
            <a:r>
              <a:rPr lang="ar-xm" sz="2800" dirty="0">
                <a:solidFill>
                  <a:srgbClr val="000000"/>
                </a:solidFill>
                <a:latin typeface="Ubuntu" panose="020B0504030602030204" pitchFamily="34" charset="0"/>
                <a:cs typeface="Arial" panose="020B0604020202020204" pitchFamily="34" charset="0"/>
                <a:rtl/>
              </a:rPr>
              <a:t>ممثل عالمي</a:t>
            </a:r>
          </a:p>
        </p:txBody>
      </p:sp>
      <p:sp>
        <p:nvSpPr>
          <p:cNvPr id="9" name="TextBox 8"/>
          <p:cNvSpPr txBox="1"/>
          <p:nvPr/>
        </p:nvSpPr>
        <p:spPr>
          <a:xfrm flipH="1">
            <a:off x="1491312" y="1880911"/>
            <a:ext cx="3855761" cy="4401205"/>
          </a:xfrm>
          <a:prstGeom prst="rect">
            <a:avLst/>
          </a:prstGeom>
          <a:noFill/>
        </p:spPr>
        <p:txBody>
          <a:bodyPr wrap="square" rtlCol="1">
            <a:noAutofit/>
          </a:bodyPr>
          <a:lstStyle/>
          <a:p>
            <a:pPr algn="r" rtl="1"/>
            <a:r>
              <a:rPr lang="ar-xm" sz="2800" dirty="0">
                <a:solidFill>
                  <a:srgbClr val="000000"/>
                </a:solidFill>
                <a:latin typeface="Ubuntu" panose="020B0504030602030204" pitchFamily="34" charset="0"/>
                <a:cs typeface="Arial" panose="020B0604020202020204" pitchFamily="34" charset="0"/>
                <a:rtl/>
              </a:rPr>
              <a:t>برنامج التدريب </a:t>
            </a:r>
            <a:r>
              <a:rPr lang="ar-xm" sz="2800">
                <a:solidFill>
                  <a:srgbClr val="000000"/>
                </a:solidFill>
                <a:latin typeface="Ubuntu" panose="020B0504030602030204" pitchFamily="34" charset="0"/>
                <a:cs typeface="Arial" panose="020B0604020202020204" pitchFamily="34" charset="0"/>
                <a:rtl/>
              </a:rPr>
              <a:t>على </a:t>
            </a:r>
            <a:br>
              <a:rPr lang="en-US" sz="2800">
                <a:solidFill>
                  <a:srgbClr val="000000"/>
                </a:solidFill>
                <a:latin typeface="Ubuntu" panose="020B0504030602030204" pitchFamily="34" charset="0"/>
                <a:cs typeface="Arial" panose="020B0604020202020204" pitchFamily="34" charset="0"/>
                <a:rtl/>
              </a:rPr>
            </a:br>
            <a:r>
              <a:rPr lang="ar-xm" sz="2800">
                <a:solidFill>
                  <a:srgbClr val="000000"/>
                </a:solidFill>
                <a:latin typeface="Ubuntu" panose="020B0504030602030204" pitchFamily="34" charset="0"/>
                <a:cs typeface="Arial" panose="020B0604020202020204" pitchFamily="34" charset="0"/>
                <a:rtl/>
              </a:rPr>
              <a:t>الأنشطة </a:t>
            </a:r>
            <a:r>
              <a:rPr lang="ar-xm" sz="2800" dirty="0">
                <a:solidFill>
                  <a:srgbClr val="000000"/>
                </a:solidFill>
                <a:latin typeface="Ubuntu" panose="020B0504030602030204" pitchFamily="34" charset="0"/>
                <a:cs typeface="Arial" panose="020B0604020202020204" pitchFamily="34" charset="0"/>
                <a:rtl/>
              </a:rPr>
              <a:t>الحركية</a:t>
            </a:r>
          </a:p>
          <a:p>
            <a:pPr algn="r" rtl="1"/>
            <a:endParaRPr lang="en-US" sz="2800" dirty="0">
              <a:solidFill>
                <a:srgbClr val="000000"/>
              </a:solidFill>
              <a:latin typeface="Ubuntu" panose="020B0504030602030204" pitchFamily="34" charset="0"/>
              <a:cs typeface="Arial" panose="020B0604020202020204" pitchFamily="34" charset="0"/>
            </a:endParaRPr>
          </a:p>
          <a:p>
            <a:pPr algn="r" rtl="1"/>
            <a:r>
              <a:rPr lang="ar-xm" sz="2800" dirty="0">
                <a:solidFill>
                  <a:srgbClr val="000000"/>
                </a:solidFill>
                <a:latin typeface="Ubuntu" panose="020B0504030602030204" pitchFamily="34" charset="0"/>
                <a:cs typeface="Arial" panose="020B0604020202020204" pitchFamily="34" charset="0"/>
                <a:rtl/>
              </a:rPr>
              <a:t>مجتمعات صحية</a:t>
            </a:r>
          </a:p>
          <a:p>
            <a:pPr algn="r" rtl="1"/>
            <a:endParaRPr lang="en-US" sz="2800" dirty="0">
              <a:solidFill>
                <a:srgbClr val="000000"/>
              </a:solidFill>
              <a:latin typeface="Ubuntu" panose="020B0504030602030204" pitchFamily="34" charset="0"/>
              <a:cs typeface="Arial" panose="020B0604020202020204" pitchFamily="34" charset="0"/>
            </a:endParaRPr>
          </a:p>
          <a:p>
            <a:pPr algn="r" rtl="1"/>
            <a:r>
              <a:rPr lang="ar-xm" sz="2800" dirty="0">
                <a:solidFill>
                  <a:srgbClr val="000000"/>
                </a:solidFill>
                <a:latin typeface="Ubuntu" panose="020B0504030602030204" pitchFamily="34" charset="0"/>
                <a:cs typeface="Arial" panose="020B0604020202020204" pitchFamily="34" charset="0"/>
                <a:rtl/>
              </a:rPr>
              <a:t>يونيس كينيدي شرايفر</a:t>
            </a:r>
          </a:p>
          <a:p>
            <a:pPr algn="r" rtl="1"/>
            <a:endParaRPr lang="en-US" sz="2800" dirty="0">
              <a:solidFill>
                <a:srgbClr val="000000"/>
              </a:solidFill>
              <a:latin typeface="Ubuntu" panose="020B0504030602030204" pitchFamily="34" charset="0"/>
              <a:cs typeface="Arial" panose="020B0604020202020204" pitchFamily="34" charset="0"/>
            </a:endParaRPr>
          </a:p>
          <a:p>
            <a:pPr algn="r" rtl="1"/>
            <a:r>
              <a:rPr lang="ar-xm" sz="2800" dirty="0">
                <a:solidFill>
                  <a:srgbClr val="000000"/>
                </a:solidFill>
                <a:latin typeface="Ubuntu" panose="020B0504030602030204" pitchFamily="34" charset="0"/>
                <a:cs typeface="Arial" panose="020B0604020202020204" pitchFamily="34" charset="0"/>
                <a:rtl/>
              </a:rPr>
              <a:t>ابتسامات خاصة</a:t>
            </a:r>
          </a:p>
          <a:p>
            <a:pPr algn="r" rtl="1"/>
            <a:endParaRPr lang="en-US" sz="2800" dirty="0">
              <a:solidFill>
                <a:srgbClr val="000000"/>
              </a:solidFill>
              <a:latin typeface="Ubuntu" panose="020B0504030602030204" pitchFamily="34" charset="0"/>
              <a:cs typeface="Arial" panose="020B0604020202020204" pitchFamily="34" charset="0"/>
            </a:endParaRPr>
          </a:p>
          <a:p>
            <a:pPr algn="r" rtl="1"/>
            <a:r>
              <a:rPr lang="ar-xm" sz="2800" dirty="0">
                <a:solidFill>
                  <a:srgbClr val="000000"/>
                </a:solidFill>
                <a:latin typeface="Ubuntu" panose="020B0504030602030204" pitchFamily="34" charset="0"/>
                <a:cs typeface="Arial" panose="020B0604020202020204" pitchFamily="34" charset="0"/>
                <a:rtl/>
              </a:rPr>
              <a:t>أذن صحية</a:t>
            </a:r>
          </a:p>
        </p:txBody>
      </p:sp>
      <p:sp>
        <p:nvSpPr>
          <p:cNvPr id="8" name="Title 1">
            <a:extLst>
              <a:ext uri="{FF2B5EF4-FFF2-40B4-BE49-F238E27FC236}">
                <a16:creationId xmlns:a16="http://schemas.microsoft.com/office/drawing/2014/main" id="{E0E7F366-C2F9-178A-EB9D-F5EB2281C1CA}"/>
              </a:ext>
            </a:extLst>
          </p:cNvPr>
          <p:cNvSpPr>
            <a:spLocks noGrp="1"/>
          </p:cNvSpPr>
          <p:nvPr>
            <p:ph type="title"/>
          </p:nvPr>
        </p:nvSpPr>
        <p:spPr>
          <a:xfrm>
            <a:off x="942768" y="430371"/>
            <a:ext cx="7886700" cy="927374"/>
          </a:xfrm>
        </p:spPr>
        <p:txBody>
          <a:bodyPr rtlCol="1">
            <a:noAutofit/>
          </a:bodyPr>
          <a:lstStyle/>
          <a:p>
            <a:pPr rtl="1"/>
            <a:r>
              <a:rPr lang="ar-xm" dirty="0">
                <a:cs typeface="Arial" panose="020B0604020202020204" pitchFamily="34" charset="0"/>
                <a:rtl/>
              </a:rPr>
              <a:t>نقاش الأولمبياد الخاص</a:t>
            </a:r>
          </a:p>
        </p:txBody>
      </p:sp>
    </p:spTree>
    <p:extLst>
      <p:ext uri="{BB962C8B-B14F-4D97-AF65-F5344CB8AC3E}">
        <p14:creationId xmlns:p14="http://schemas.microsoft.com/office/powerpoint/2010/main" val="551710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rtlCol="1" anchor="t" anchorCtr="0" compatLnSpc="1">
            <a:prstTxWarp prst="textNoShape">
              <a:avLst/>
            </a:prstTxWarp>
            <a:noAutofit/>
          </a:bodyPr>
          <a:lstStyle/>
          <a:p>
            <a:pPr algn="r" rtl="1"/>
            <a:endParaRPr lang="en-US" sz="1636">
              <a:cs typeface="Arial" panose="020B0604020202020204" pitchFamily="34" charset="0"/>
            </a:endParaRPr>
          </a:p>
        </p:txBody>
      </p:sp>
      <p:sp>
        <p:nvSpPr>
          <p:cNvPr id="2" name="Title 1"/>
          <p:cNvSpPr>
            <a:spLocks noGrp="1"/>
          </p:cNvSpPr>
          <p:nvPr>
            <p:ph type="title"/>
          </p:nvPr>
        </p:nvSpPr>
        <p:spPr>
          <a:xfrm>
            <a:off x="942768" y="430371"/>
            <a:ext cx="7886700" cy="927374"/>
          </a:xfrm>
        </p:spPr>
        <p:txBody>
          <a:bodyPr rtlCol="1">
            <a:noAutofit/>
          </a:bodyPr>
          <a:lstStyle/>
          <a:p>
            <a:pPr rtl="1"/>
            <a:r>
              <a:rPr lang="ar-xm" dirty="0">
                <a:cs typeface="Arial" panose="020B0604020202020204" pitchFamily="34" charset="0"/>
                <a:rtl/>
              </a:rPr>
              <a:t>نقاش الأولمبياد الخاص</a:t>
            </a:r>
          </a:p>
        </p:txBody>
      </p:sp>
      <p:sp>
        <p:nvSpPr>
          <p:cNvPr id="6" name="TextBox 5"/>
          <p:cNvSpPr txBox="1"/>
          <p:nvPr/>
        </p:nvSpPr>
        <p:spPr>
          <a:xfrm>
            <a:off x="4957649" y="1944931"/>
            <a:ext cx="3855761" cy="3970318"/>
          </a:xfrm>
          <a:prstGeom prst="rect">
            <a:avLst/>
          </a:prstGeom>
          <a:noFill/>
        </p:spPr>
        <p:txBody>
          <a:bodyPr wrap="square" rtlCol="1">
            <a:noAutofit/>
          </a:bodyPr>
          <a:lstStyle/>
          <a:p>
            <a:pPr algn="r" rtl="1"/>
            <a:r>
              <a:rPr lang="ar-xm" sz="2800" dirty="0">
                <a:solidFill>
                  <a:srgbClr val="000000"/>
                </a:solidFill>
                <a:latin typeface="Ubuntu" panose="020B0504030602030204" pitchFamily="34" charset="0"/>
                <a:cs typeface="Arial" panose="020B0604020202020204" pitchFamily="34" charset="0"/>
                <a:rtl/>
              </a:rPr>
              <a:t>الاعبون الشباب</a:t>
            </a:r>
          </a:p>
          <a:p>
            <a:pPr algn="r" rtl="1"/>
            <a:endParaRPr lang="en-US" sz="2800" dirty="0">
              <a:solidFill>
                <a:srgbClr val="000000"/>
              </a:solidFill>
              <a:latin typeface="Ubuntu" panose="020B0504030602030204" pitchFamily="34" charset="0"/>
              <a:cs typeface="Arial" panose="020B0604020202020204" pitchFamily="34" charset="0"/>
            </a:endParaRPr>
          </a:p>
          <a:p>
            <a:pPr algn="r" rtl="1"/>
            <a:r>
              <a:rPr lang="ar-xm" sz="2800" dirty="0">
                <a:solidFill>
                  <a:srgbClr val="000000"/>
                </a:solidFill>
                <a:latin typeface="Ubuntu" panose="020B0504030602030204" pitchFamily="34" charset="0"/>
                <a:cs typeface="Arial" panose="020B0604020202020204" pitchFamily="34" charset="0"/>
                <a:rtl/>
              </a:rPr>
              <a:t>عقول قوية</a:t>
            </a:r>
          </a:p>
          <a:p>
            <a:pPr algn="r" rtl="1"/>
            <a:endParaRPr lang="en-US" sz="2800" dirty="0">
              <a:solidFill>
                <a:srgbClr val="000000"/>
              </a:solidFill>
              <a:latin typeface="Ubuntu" panose="020B0504030602030204" pitchFamily="34" charset="0"/>
              <a:cs typeface="Arial" panose="020B0604020202020204" pitchFamily="34" charset="0"/>
            </a:endParaRPr>
          </a:p>
          <a:p>
            <a:pPr algn="r" rtl="1"/>
            <a:r>
              <a:rPr lang="ar-xm" sz="2800" dirty="0">
                <a:solidFill>
                  <a:srgbClr val="000000"/>
                </a:solidFill>
                <a:latin typeface="Ubuntu" panose="020B0504030602030204" pitchFamily="34" charset="0"/>
                <a:cs typeface="Arial" panose="020B0604020202020204" pitchFamily="34" charset="0"/>
                <a:rtl/>
              </a:rPr>
              <a:t>برنامج</a:t>
            </a:r>
          </a:p>
          <a:p>
            <a:pPr algn="r" rtl="1"/>
            <a:endParaRPr lang="en-US" sz="2800" dirty="0">
              <a:solidFill>
                <a:srgbClr val="000000"/>
              </a:solidFill>
              <a:latin typeface="Ubuntu" panose="020B0504030602030204" pitchFamily="34" charset="0"/>
              <a:cs typeface="Arial" panose="020B0604020202020204" pitchFamily="34" charset="0"/>
            </a:endParaRPr>
          </a:p>
          <a:p>
            <a:pPr algn="r" rtl="1"/>
            <a:r>
              <a:rPr lang="ar-xm" sz="2800" dirty="0">
                <a:solidFill>
                  <a:srgbClr val="000000"/>
                </a:solidFill>
                <a:latin typeface="Ubuntu" panose="020B0504030602030204" pitchFamily="34" charset="0"/>
                <a:cs typeface="Arial" panose="020B0604020202020204" pitchFamily="34" charset="0"/>
                <a:rtl/>
              </a:rPr>
              <a:t>الاعبون الأصحاء</a:t>
            </a:r>
          </a:p>
          <a:p>
            <a:pPr algn="r" rtl="1"/>
            <a:endParaRPr lang="en-US" sz="2800" dirty="0">
              <a:solidFill>
                <a:srgbClr val="000000"/>
              </a:solidFill>
              <a:latin typeface="Ubuntu" panose="020B0504030602030204" pitchFamily="34" charset="0"/>
              <a:cs typeface="Arial" panose="020B0604020202020204" pitchFamily="34" charset="0"/>
            </a:endParaRPr>
          </a:p>
          <a:p>
            <a:pPr algn="r" rtl="1"/>
            <a:r>
              <a:rPr lang="ar-xm" sz="2800" dirty="0">
                <a:solidFill>
                  <a:srgbClr val="000000"/>
                </a:solidFill>
                <a:latin typeface="Ubuntu" panose="020B0504030602030204" pitchFamily="34" charset="0"/>
                <a:cs typeface="Arial" panose="020B0604020202020204" pitchFamily="34" charset="0"/>
                <a:rtl/>
              </a:rPr>
              <a:t>ممثل عالمي</a:t>
            </a:r>
          </a:p>
        </p:txBody>
      </p:sp>
      <p:sp>
        <p:nvSpPr>
          <p:cNvPr id="5" name="Right Arrow 4"/>
          <p:cNvSpPr/>
          <p:nvPr/>
        </p:nvSpPr>
        <p:spPr>
          <a:xfrm flipH="1">
            <a:off x="4746194" y="2151850"/>
            <a:ext cx="1417320" cy="26289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rtl="1"/>
            <a:endParaRPr lang="en-US">
              <a:cs typeface="Arial" panose="020B0604020202020204" pitchFamily="34" charset="0"/>
            </a:endParaRPr>
          </a:p>
        </p:txBody>
      </p:sp>
      <p:sp>
        <p:nvSpPr>
          <p:cNvPr id="8" name="Right Arrow 7"/>
          <p:cNvSpPr/>
          <p:nvPr/>
        </p:nvSpPr>
        <p:spPr>
          <a:xfrm flipH="1">
            <a:off x="4746194" y="2907442"/>
            <a:ext cx="1417320" cy="26289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rtl="1"/>
            <a:endParaRPr lang="en-US">
              <a:cs typeface="Arial" panose="020B0604020202020204" pitchFamily="34" charset="0"/>
            </a:endParaRPr>
          </a:p>
        </p:txBody>
      </p:sp>
      <p:sp>
        <p:nvSpPr>
          <p:cNvPr id="10" name="Right Arrow 9"/>
          <p:cNvSpPr/>
          <p:nvPr/>
        </p:nvSpPr>
        <p:spPr>
          <a:xfrm flipH="1">
            <a:off x="4746194" y="3734625"/>
            <a:ext cx="1417320" cy="26289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rtl="1"/>
            <a:endParaRPr lang="en-US">
              <a:cs typeface="Arial" panose="020B0604020202020204" pitchFamily="34" charset="0"/>
            </a:endParaRPr>
          </a:p>
        </p:txBody>
      </p:sp>
      <p:sp>
        <p:nvSpPr>
          <p:cNvPr id="11" name="Right Arrow 10"/>
          <p:cNvSpPr/>
          <p:nvPr/>
        </p:nvSpPr>
        <p:spPr>
          <a:xfrm flipH="1">
            <a:off x="4746194" y="4676553"/>
            <a:ext cx="1417320" cy="26289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rtl="1"/>
            <a:endParaRPr lang="en-US">
              <a:cs typeface="Arial" panose="020B0604020202020204" pitchFamily="34" charset="0"/>
            </a:endParaRPr>
          </a:p>
        </p:txBody>
      </p:sp>
      <p:sp>
        <p:nvSpPr>
          <p:cNvPr id="12" name="Right Arrow 11"/>
          <p:cNvSpPr/>
          <p:nvPr/>
        </p:nvSpPr>
        <p:spPr>
          <a:xfrm flipH="1">
            <a:off x="4746194" y="5466419"/>
            <a:ext cx="1417320" cy="26289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rtl="1"/>
            <a:endParaRPr lang="en-US">
              <a:cs typeface="Arial" panose="020B0604020202020204" pitchFamily="34" charset="0"/>
            </a:endParaRPr>
          </a:p>
        </p:txBody>
      </p:sp>
      <p:sp>
        <p:nvSpPr>
          <p:cNvPr id="7" name="Rectangle 6"/>
          <p:cNvSpPr/>
          <p:nvPr/>
        </p:nvSpPr>
        <p:spPr>
          <a:xfrm>
            <a:off x="229158" y="1869481"/>
            <a:ext cx="3726180" cy="7772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rtl="1"/>
            <a:endParaRPr lang="en-US">
              <a:solidFill>
                <a:schemeClr val="tx1"/>
              </a:solidFill>
              <a:cs typeface="Arial" panose="020B0604020202020204" pitchFamily="34" charset="0"/>
            </a:endParaRPr>
          </a:p>
        </p:txBody>
      </p:sp>
      <p:sp>
        <p:nvSpPr>
          <p:cNvPr id="13" name="Rectangle 12"/>
          <p:cNvSpPr/>
          <p:nvPr/>
        </p:nvSpPr>
        <p:spPr>
          <a:xfrm>
            <a:off x="229158" y="2742289"/>
            <a:ext cx="3726180" cy="7772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rtl="1"/>
            <a:endParaRPr lang="en-US">
              <a:solidFill>
                <a:schemeClr val="tx1"/>
              </a:solidFill>
              <a:cs typeface="Arial" panose="020B0604020202020204" pitchFamily="34" charset="0"/>
            </a:endParaRPr>
          </a:p>
        </p:txBody>
      </p:sp>
      <p:sp>
        <p:nvSpPr>
          <p:cNvPr id="14" name="Rectangle 13"/>
          <p:cNvSpPr/>
          <p:nvPr/>
        </p:nvSpPr>
        <p:spPr>
          <a:xfrm>
            <a:off x="229158" y="3615097"/>
            <a:ext cx="3726180" cy="7772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rtl="1"/>
            <a:endParaRPr lang="en-US">
              <a:solidFill>
                <a:schemeClr val="tx1"/>
              </a:solidFill>
              <a:cs typeface="Arial" panose="020B0604020202020204" pitchFamily="34" charset="0"/>
            </a:endParaRPr>
          </a:p>
        </p:txBody>
      </p:sp>
      <p:sp>
        <p:nvSpPr>
          <p:cNvPr id="15" name="Rectangle 14"/>
          <p:cNvSpPr/>
          <p:nvPr/>
        </p:nvSpPr>
        <p:spPr>
          <a:xfrm>
            <a:off x="229158" y="4550823"/>
            <a:ext cx="3726180" cy="7772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rtl="1"/>
            <a:endParaRPr lang="en-US">
              <a:solidFill>
                <a:schemeClr val="tx1"/>
              </a:solidFill>
              <a:cs typeface="Arial" panose="020B0604020202020204" pitchFamily="34" charset="0"/>
            </a:endParaRPr>
          </a:p>
        </p:txBody>
      </p:sp>
      <p:sp>
        <p:nvSpPr>
          <p:cNvPr id="16" name="Rectangle 15"/>
          <p:cNvSpPr/>
          <p:nvPr/>
        </p:nvSpPr>
        <p:spPr>
          <a:xfrm>
            <a:off x="229158" y="5466418"/>
            <a:ext cx="3726180" cy="10826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rtl="1"/>
            <a:endParaRPr lang="en-US">
              <a:solidFill>
                <a:schemeClr val="tx1"/>
              </a:solidFill>
              <a:cs typeface="Arial" panose="020B0604020202020204" pitchFamily="34" charset="0"/>
            </a:endParaRPr>
          </a:p>
        </p:txBody>
      </p:sp>
      <p:sp>
        <p:nvSpPr>
          <p:cNvPr id="17" name="TextBox 16"/>
          <p:cNvSpPr txBox="1"/>
          <p:nvPr/>
        </p:nvSpPr>
        <p:spPr>
          <a:xfrm>
            <a:off x="440613" y="1841357"/>
            <a:ext cx="3303270" cy="830997"/>
          </a:xfrm>
          <a:prstGeom prst="rect">
            <a:avLst/>
          </a:prstGeom>
          <a:noFill/>
        </p:spPr>
        <p:txBody>
          <a:bodyPr wrap="square" rtlCol="1">
            <a:noAutofit/>
          </a:bodyPr>
          <a:lstStyle/>
          <a:p>
            <a:pPr algn="r" rtl="1"/>
            <a:r>
              <a:rPr lang="ar-xm" sz="1600" dirty="0">
                <a:cs typeface="Arial" panose="020B0604020202020204" pitchFamily="34" charset="0"/>
                <a:rtl/>
              </a:rPr>
              <a:t>برنامج اللعب في مرحلة الطفولة المبكرة للأطفال من ذوي الإعاقات الفكرية وغير المعوقين، ممن تتراوح أعمارهم </a:t>
            </a:r>
            <a:r>
              <a:rPr lang="ar-xm" sz="1600">
                <a:cs typeface="Arial" panose="020B0604020202020204" pitchFamily="34" charset="0"/>
                <a:rtl/>
              </a:rPr>
              <a:t>بين </a:t>
            </a:r>
            <a:r>
              <a:rPr lang="en-us" sz="1600">
                <a:cs typeface="Arial" panose="020B0604020202020204" pitchFamily="34" charset="0"/>
                <a:rtl val="0"/>
              </a:rPr>
              <a:t>2</a:t>
            </a:r>
            <a:r>
              <a:rPr lang="ar-SA" sz="1600">
                <a:cs typeface="Arial" panose="020B0604020202020204" pitchFamily="34" charset="0"/>
                <a:rtl/>
              </a:rPr>
              <a:t> </a:t>
            </a:r>
            <a:r>
              <a:rPr lang="ar-xm" sz="1600">
                <a:cs typeface="Arial" panose="020B0604020202020204" pitchFamily="34" charset="0"/>
                <a:rtl/>
              </a:rPr>
              <a:t>و</a:t>
            </a:r>
            <a:r>
              <a:rPr lang="en-us" sz="1600">
                <a:cs typeface="Arial" panose="020B0604020202020204" pitchFamily="34" charset="0"/>
                <a:rtl val="0"/>
              </a:rPr>
              <a:t>7</a:t>
            </a:r>
            <a:r>
              <a:rPr lang="ar-SA" sz="1600">
                <a:cs typeface="Arial" panose="020B0604020202020204" pitchFamily="34" charset="0"/>
                <a:rtl/>
              </a:rPr>
              <a:t> </a:t>
            </a:r>
            <a:r>
              <a:rPr lang="ar-xm" sz="1600">
                <a:cs typeface="Arial" panose="020B0604020202020204" pitchFamily="34" charset="0"/>
                <a:rtl/>
              </a:rPr>
              <a:t>سنوات</a:t>
            </a:r>
            <a:r>
              <a:rPr lang="ar-xm" sz="1600" dirty="0">
                <a:cs typeface="Arial" panose="020B0604020202020204" pitchFamily="34" charset="0"/>
                <a:rtl/>
              </a:rPr>
              <a:t>.</a:t>
            </a:r>
          </a:p>
        </p:txBody>
      </p:sp>
      <p:sp>
        <p:nvSpPr>
          <p:cNvPr id="18" name="TextBox 17"/>
          <p:cNvSpPr txBox="1"/>
          <p:nvPr/>
        </p:nvSpPr>
        <p:spPr>
          <a:xfrm>
            <a:off x="440612" y="2844225"/>
            <a:ext cx="3514725" cy="584775"/>
          </a:xfrm>
          <a:prstGeom prst="rect">
            <a:avLst/>
          </a:prstGeom>
          <a:noFill/>
        </p:spPr>
        <p:txBody>
          <a:bodyPr wrap="square" lIns="91440" tIns="45720" rIns="91440" bIns="45720" rtlCol="1" anchor="t">
            <a:noAutofit/>
          </a:bodyPr>
          <a:lstStyle/>
          <a:p>
            <a:pPr algn="r" rtl="1"/>
            <a:r>
              <a:rPr lang="ar-xm" sz="1600" dirty="0">
                <a:cs typeface="Arial" panose="020B0604020202020204" pitchFamily="34" charset="0"/>
                <a:rtl/>
              </a:rPr>
              <a:t>نشاط تعليمي يركز على تطوير المهارات التكيفية؛ أحد تخصصاتنا الثمانية </a:t>
            </a:r>
            <a:r>
              <a:rPr lang="ar-xm" sz="1600">
                <a:cs typeface="Arial" panose="020B0604020202020204" pitchFamily="34" charset="0"/>
                <a:rtl/>
              </a:rPr>
              <a:t>للرياضيين الأصحاء</a:t>
            </a:r>
            <a:r>
              <a:rPr lang="ar-SA" sz="1600">
                <a:cs typeface="Arial" panose="020B0604020202020204" pitchFamily="34" charset="0"/>
                <a:rtl/>
              </a:rPr>
              <a:t>.</a:t>
            </a:r>
          </a:p>
        </p:txBody>
      </p:sp>
      <p:sp>
        <p:nvSpPr>
          <p:cNvPr id="19" name="TextBox 18"/>
          <p:cNvSpPr txBox="1"/>
          <p:nvPr/>
        </p:nvSpPr>
        <p:spPr>
          <a:xfrm>
            <a:off x="609599" y="3720206"/>
            <a:ext cx="3134283" cy="584775"/>
          </a:xfrm>
          <a:prstGeom prst="rect">
            <a:avLst/>
          </a:prstGeom>
          <a:noFill/>
        </p:spPr>
        <p:txBody>
          <a:bodyPr wrap="square" lIns="91440" tIns="45720" rIns="91440" bIns="45720" rtlCol="1" anchor="t">
            <a:noAutofit/>
          </a:bodyPr>
          <a:lstStyle/>
          <a:p>
            <a:pPr algn="r" rtl="1"/>
            <a:r>
              <a:rPr lang="ar-xm" sz="1600" dirty="0">
                <a:cs typeface="Arial" panose="020B0604020202020204" pitchFamily="34" charset="0"/>
                <a:rtl/>
              </a:rPr>
              <a:t>مكتب محلي/ تابع/ فرع للأولمبياد الخاص</a:t>
            </a:r>
            <a:r>
              <a:rPr lang="ar-xm" sz="1600">
                <a:cs typeface="Arial" panose="020B0604020202020204" pitchFamily="34" charset="0"/>
                <a:rtl/>
              </a:rPr>
              <a:t>، وغيرها</a:t>
            </a:r>
            <a:r>
              <a:rPr lang="ar-SA" sz="1600">
                <a:cs typeface="Arial" panose="020B0604020202020204" pitchFamily="34" charset="0"/>
                <a:rtl/>
              </a:rPr>
              <a:t>.</a:t>
            </a:r>
          </a:p>
        </p:txBody>
      </p:sp>
      <p:sp>
        <p:nvSpPr>
          <p:cNvPr id="20" name="TextBox 19"/>
          <p:cNvSpPr txBox="1"/>
          <p:nvPr/>
        </p:nvSpPr>
        <p:spPr>
          <a:xfrm>
            <a:off x="792479" y="4650477"/>
            <a:ext cx="2951403" cy="584775"/>
          </a:xfrm>
          <a:prstGeom prst="rect">
            <a:avLst/>
          </a:prstGeom>
          <a:noFill/>
        </p:spPr>
        <p:txBody>
          <a:bodyPr wrap="square" rtlCol="1">
            <a:noAutofit/>
          </a:bodyPr>
          <a:lstStyle/>
          <a:p>
            <a:pPr algn="r" rtl="1"/>
            <a:r>
              <a:rPr lang="ar-xm" sz="1600" dirty="0">
                <a:cs typeface="Arial" panose="020B0604020202020204" pitchFamily="34" charset="0"/>
                <a:rtl/>
              </a:rPr>
              <a:t>فحوصات صحية مجانية وتعليم لاعبي "</a:t>
            </a:r>
            <a:r>
              <a:rPr lang="ar-xm" sz="1600">
                <a:cs typeface="Arial" panose="020B0604020202020204" pitchFamily="34" charset="0"/>
                <a:rtl/>
              </a:rPr>
              <a:t>الأولمبياد الخاص</a:t>
            </a:r>
            <a:r>
              <a:rPr lang="ar-SA" sz="1600">
                <a:cs typeface="Arial" panose="020B0604020202020204" pitchFamily="34" charset="0"/>
                <a:rtl/>
              </a:rPr>
              <a:t>".</a:t>
            </a:r>
            <a:endParaRPr lang="ar-SA" sz="1600" dirty="0">
              <a:cs typeface="Arial" panose="020B0604020202020204" pitchFamily="34" charset="0"/>
              <a:rtl/>
            </a:endParaRPr>
          </a:p>
        </p:txBody>
      </p:sp>
      <p:sp>
        <p:nvSpPr>
          <p:cNvPr id="21" name="TextBox 20"/>
          <p:cNvSpPr txBox="1"/>
          <p:nvPr/>
        </p:nvSpPr>
        <p:spPr>
          <a:xfrm>
            <a:off x="440612" y="5715366"/>
            <a:ext cx="3423285" cy="584775"/>
          </a:xfrm>
          <a:prstGeom prst="rect">
            <a:avLst/>
          </a:prstGeom>
          <a:noFill/>
        </p:spPr>
        <p:txBody>
          <a:bodyPr wrap="square" rtlCol="1">
            <a:noAutofit/>
          </a:bodyPr>
          <a:lstStyle/>
          <a:p>
            <a:pPr algn="r" rtl="1"/>
            <a:r>
              <a:rPr lang="ar-xm" sz="1600" dirty="0">
                <a:cs typeface="Arial" panose="020B0604020202020204" pitchFamily="34" charset="0"/>
                <a:rtl/>
              </a:rPr>
              <a:t>تم اختيار المتحدثين اللاعبين لقيادة الحملة لعالم أكثر شمولاً للأشخاص من ذوي </a:t>
            </a:r>
            <a:r>
              <a:rPr lang="ar-xm" sz="1600">
                <a:cs typeface="Arial" panose="020B0604020202020204" pitchFamily="34" charset="0"/>
                <a:rtl/>
              </a:rPr>
              <a:t>الإعاقات الفكرية</a:t>
            </a:r>
            <a:r>
              <a:rPr lang="ar-SA" sz="1600">
                <a:cs typeface="Arial" panose="020B0604020202020204" pitchFamily="34" charset="0"/>
                <a:rtl/>
              </a:rPr>
              <a:t>.</a:t>
            </a:r>
          </a:p>
        </p:txBody>
      </p:sp>
    </p:spTree>
    <p:extLst>
      <p:ext uri="{BB962C8B-B14F-4D97-AF65-F5344CB8AC3E}">
        <p14:creationId xmlns:p14="http://schemas.microsoft.com/office/powerpoint/2010/main" val="3635630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9377" y="464333"/>
            <a:ext cx="6855791" cy="585850"/>
          </a:xfrm>
        </p:spPr>
        <p:txBody>
          <a:bodyPr rtlCol="1">
            <a:noAutofit/>
          </a:bodyPr>
          <a:lstStyle/>
          <a:p>
            <a:pPr rtl="1"/>
            <a:r>
              <a:rPr lang="ar-xm" dirty="0">
                <a:cs typeface="Arial" panose="020B0604020202020204" pitchFamily="34" charset="0"/>
                <a:rtl/>
              </a:rPr>
              <a:t>أمثلة على الدعوات الصحية للعمل</a:t>
            </a:r>
          </a:p>
        </p:txBody>
      </p:sp>
      <p:sp>
        <p:nvSpPr>
          <p:cNvPr id="3" name="Content Placeholder 2"/>
          <p:cNvSpPr>
            <a:spLocks noGrp="1"/>
          </p:cNvSpPr>
          <p:nvPr>
            <p:ph idx="1"/>
          </p:nvPr>
        </p:nvSpPr>
        <p:spPr>
          <a:xfrm>
            <a:off x="720035" y="2104959"/>
            <a:ext cx="7886700" cy="4351338"/>
          </a:xfrm>
        </p:spPr>
        <p:txBody>
          <a:bodyPr rtlCol="1">
            <a:noAutofit/>
          </a:bodyPr>
          <a:lstStyle/>
          <a:p>
            <a:pPr rtl="1">
              <a:lnSpc>
                <a:spcPct val="120000"/>
              </a:lnSpc>
            </a:pPr>
            <a:r>
              <a:rPr lang="ar-xm" sz="2000" dirty="0">
                <a:latin typeface="Ubuntu" panose="020B0504030602030204" pitchFamily="34" charset="0"/>
                <a:cs typeface="Arial" panose="020B0604020202020204" pitchFamily="34" charset="0"/>
                <a:rtl/>
              </a:rPr>
              <a:t>إذا كنت تتحدث إلى </a:t>
            </a:r>
            <a:r>
              <a:rPr lang="ar-xm" sz="2000">
                <a:latin typeface="Ubuntu" panose="020B0504030602030204" pitchFamily="34" charset="0"/>
                <a:cs typeface="Arial" panose="020B0604020202020204" pitchFamily="34" charset="0"/>
                <a:rtl/>
              </a:rPr>
              <a:t>زملائك اللاعبين</a:t>
            </a:r>
            <a:r>
              <a:rPr lang="ar-SA" sz="2000">
                <a:latin typeface="Ubuntu" panose="020B0504030602030204" pitchFamily="34" charset="0"/>
                <a:cs typeface="Arial" panose="020B0604020202020204" pitchFamily="34" charset="0"/>
                <a:rtl/>
              </a:rPr>
              <a:t>:</a:t>
            </a:r>
          </a:p>
          <a:p>
            <a:pPr lvl="1" rtl="1">
              <a:lnSpc>
                <a:spcPct val="120000"/>
              </a:lnSpc>
            </a:pPr>
            <a:r>
              <a:rPr lang="ar-xm" sz="1700" dirty="0">
                <a:latin typeface="Ubuntu" panose="020B0504030602030204" pitchFamily="34" charset="0"/>
                <a:cs typeface="Arial" panose="020B0604020202020204" pitchFamily="34" charset="0"/>
                <a:rtl/>
              </a:rPr>
              <a:t>شارك في برنامج رياضي صحي حتى تتمكن من تحسين صحتك والمنافسة بأفضل </a:t>
            </a:r>
            <a:r>
              <a:rPr lang="ar-xm" sz="1700">
                <a:latin typeface="Ubuntu" panose="020B0504030602030204" pitchFamily="34" charset="0"/>
                <a:cs typeface="Arial" panose="020B0604020202020204" pitchFamily="34" charset="0"/>
                <a:rtl/>
              </a:rPr>
              <a:t>ما لديك</a:t>
            </a:r>
            <a:r>
              <a:rPr lang="ar-SA" sz="1700">
                <a:latin typeface="Ubuntu" panose="020B0504030602030204" pitchFamily="34" charset="0"/>
                <a:cs typeface="Arial" panose="020B0604020202020204" pitchFamily="34" charset="0"/>
                <a:rtl/>
              </a:rPr>
              <a:t>.</a:t>
            </a:r>
          </a:p>
          <a:p>
            <a:pPr lvl="1" rtl="1">
              <a:lnSpc>
                <a:spcPct val="120000"/>
              </a:lnSpc>
            </a:pPr>
            <a:r>
              <a:rPr lang="ar-xm" sz="1700">
                <a:latin typeface="Ubuntu" panose="020B0504030602030204" pitchFamily="34" charset="0"/>
                <a:cs typeface="Arial" panose="020B0604020202020204" pitchFamily="34" charset="0"/>
                <a:rtl/>
              </a:rPr>
              <a:t>شارك </a:t>
            </a:r>
            <a:r>
              <a:rPr lang="ar-xm" sz="1700" dirty="0">
                <a:latin typeface="Ubuntu" panose="020B0504030602030204" pitchFamily="34" charset="0"/>
                <a:cs typeface="Arial" panose="020B0604020202020204" pitchFamily="34" charset="0"/>
                <a:rtl/>
              </a:rPr>
              <a:t>رحلاتك الصحية واللياقة البدنية حتى تتمكن من إلهام الآخرين</a:t>
            </a:r>
            <a:r>
              <a:rPr lang="ar-SA" sz="1700" dirty="0">
                <a:latin typeface="Ubuntu" panose="020B0504030602030204" pitchFamily="34" charset="0"/>
                <a:cs typeface="Arial" panose="020B0604020202020204" pitchFamily="34" charset="0"/>
                <a:rtl/>
              </a:rPr>
              <a:t>.</a:t>
            </a:r>
          </a:p>
          <a:p>
            <a:pPr lvl="1" rtl="1">
              <a:lnSpc>
                <a:spcPct val="120000"/>
              </a:lnSpc>
            </a:pPr>
            <a:endParaRPr lang="en-US" sz="1700" dirty="0">
              <a:latin typeface="Ubuntu" panose="020B0504030602030204" pitchFamily="34" charset="0"/>
              <a:cs typeface="Arial" panose="020B0604020202020204" pitchFamily="34" charset="0"/>
            </a:endParaRPr>
          </a:p>
          <a:p>
            <a:pPr rtl="1">
              <a:lnSpc>
                <a:spcPct val="100000"/>
              </a:lnSpc>
            </a:pPr>
            <a:r>
              <a:rPr lang="ar-xm" sz="2000" dirty="0">
                <a:latin typeface="Ubuntu" panose="020B0504030602030204" pitchFamily="34" charset="0"/>
                <a:cs typeface="Arial" panose="020B0604020202020204" pitchFamily="34" charset="0"/>
                <a:rtl/>
              </a:rPr>
              <a:t>إذا كنت تتحدث إلى </a:t>
            </a:r>
            <a:r>
              <a:rPr lang="ar-xm" sz="2000">
                <a:latin typeface="Ubuntu" panose="020B0504030602030204" pitchFamily="34" charset="0"/>
                <a:cs typeface="Arial" panose="020B0604020202020204" pitchFamily="34" charset="0"/>
                <a:rtl/>
              </a:rPr>
              <a:t>وسائل الإعلام</a:t>
            </a:r>
            <a:r>
              <a:rPr lang="ar-SA" sz="2000">
                <a:latin typeface="Ubuntu" panose="020B0504030602030204" pitchFamily="34" charset="0"/>
                <a:cs typeface="Arial" panose="020B0604020202020204" pitchFamily="34" charset="0"/>
                <a:rtl/>
              </a:rPr>
              <a:t>:</a:t>
            </a:r>
          </a:p>
          <a:p>
            <a:pPr lvl="1" rtl="1">
              <a:lnSpc>
                <a:spcPct val="100000"/>
              </a:lnSpc>
            </a:pPr>
            <a:r>
              <a:rPr lang="ar-xm" sz="1700" dirty="0">
                <a:latin typeface="Ubuntu" panose="020B0504030602030204" pitchFamily="34" charset="0"/>
                <a:cs typeface="Arial" panose="020B0604020202020204" pitchFamily="34" charset="0"/>
                <a:rtl/>
              </a:rPr>
              <a:t>الاستمرار في تغطية برامج الصحة لـ "الأولمبياد </a:t>
            </a:r>
            <a:r>
              <a:rPr lang="ar-xm" sz="1700">
                <a:latin typeface="Ubuntu" panose="020B0504030602030204" pitchFamily="34" charset="0"/>
                <a:cs typeface="Arial" panose="020B0604020202020204" pitchFamily="34" charset="0"/>
                <a:rtl/>
              </a:rPr>
              <a:t>الخاص"</a:t>
            </a:r>
            <a:r>
              <a:rPr lang="ar-SA" sz="1700">
                <a:latin typeface="Ubuntu" panose="020B0504030602030204" pitchFamily="34" charset="0"/>
                <a:cs typeface="Arial" panose="020B0604020202020204" pitchFamily="34" charset="0"/>
                <a:rtl/>
              </a:rPr>
              <a:t> </a:t>
            </a:r>
            <a:r>
              <a:rPr lang="ar-xm" sz="1700">
                <a:latin typeface="Ubuntu" panose="020B0504030602030204" pitchFamily="34" charset="0"/>
                <a:cs typeface="Arial" panose="020B0604020202020204" pitchFamily="34" charset="0"/>
                <a:rtl/>
              </a:rPr>
              <a:t>والتوعية </a:t>
            </a:r>
            <a:r>
              <a:rPr lang="ar-xm" sz="1700" dirty="0">
                <a:latin typeface="Ubuntu" panose="020B0504030602030204" pitchFamily="34" charset="0"/>
                <a:cs typeface="Arial" panose="020B0604020202020204" pitchFamily="34" charset="0"/>
                <a:rtl/>
              </a:rPr>
              <a:t>بها. أنت تساعد "الأولمبياد </a:t>
            </a:r>
            <a:r>
              <a:rPr lang="ar-xm" sz="1700">
                <a:latin typeface="Ubuntu" panose="020B0504030602030204" pitchFamily="34" charset="0"/>
                <a:cs typeface="Arial" panose="020B0604020202020204" pitchFamily="34" charset="0"/>
                <a:rtl/>
              </a:rPr>
              <a:t>الخاص"</a:t>
            </a:r>
            <a:r>
              <a:rPr lang="ar-SA" sz="1700">
                <a:latin typeface="Ubuntu" panose="020B0504030602030204" pitchFamily="34" charset="0"/>
                <a:cs typeface="Arial" panose="020B0604020202020204" pitchFamily="34" charset="0"/>
                <a:rtl/>
              </a:rPr>
              <a:t> </a:t>
            </a:r>
            <a:r>
              <a:rPr lang="ar-xm" sz="1700">
                <a:latin typeface="Ubuntu" panose="020B0504030602030204" pitchFamily="34" charset="0"/>
                <a:cs typeface="Arial" panose="020B0604020202020204" pitchFamily="34" charset="0"/>
                <a:rtl/>
              </a:rPr>
              <a:t>في </a:t>
            </a:r>
            <a:r>
              <a:rPr lang="ar-xm" sz="1700" dirty="0">
                <a:latin typeface="Ubuntu" panose="020B0504030602030204" pitchFamily="34" charset="0"/>
                <a:cs typeface="Arial" panose="020B0604020202020204" pitchFamily="34" charset="0"/>
                <a:rtl/>
              </a:rPr>
              <a:t>جعل #الصحة_الشاملة حقيقة واقعة</a:t>
            </a:r>
            <a:r>
              <a:rPr lang="ar-SA" sz="1700" dirty="0">
                <a:latin typeface="Ubuntu" panose="020B0504030602030204" pitchFamily="34" charset="0"/>
                <a:cs typeface="Arial" panose="020B0604020202020204" pitchFamily="34" charset="0"/>
                <a:rtl/>
              </a:rPr>
              <a:t>.</a:t>
            </a:r>
          </a:p>
          <a:p>
            <a:pPr lvl="1" rtl="1">
              <a:lnSpc>
                <a:spcPct val="120000"/>
              </a:lnSpc>
            </a:pPr>
            <a:endParaRPr lang="en-US" sz="1700" dirty="0">
              <a:latin typeface="Ubuntu" panose="020B0504030602030204" pitchFamily="34" charset="0"/>
              <a:cs typeface="Arial" panose="020B0604020202020204" pitchFamily="34" charset="0"/>
            </a:endParaRPr>
          </a:p>
          <a:p>
            <a:pPr rtl="1">
              <a:lnSpc>
                <a:spcPct val="100000"/>
              </a:lnSpc>
            </a:pPr>
            <a:r>
              <a:rPr lang="ar-xm" sz="2000" dirty="0">
                <a:latin typeface="Ubuntu" panose="020B0504030602030204" pitchFamily="34" charset="0"/>
                <a:cs typeface="Arial" panose="020B0604020202020204" pitchFamily="34" charset="0"/>
                <a:rtl/>
              </a:rPr>
              <a:t>اطلع على </a:t>
            </a:r>
            <a:r>
              <a:rPr lang="ar-xm" sz="2000" dirty="0">
                <a:latin typeface="Ubuntu" panose="020B0504030602030204" pitchFamily="34" charset="0"/>
                <a:cs typeface="Arial" panose="020B0604020202020204" pitchFamily="34" charset="0"/>
                <a:rtl val="0"/>
              </a:rPr>
              <a:t>SpecialOlympics.org</a:t>
            </a:r>
            <a:r>
              <a:rPr lang="ar-SA" sz="2000" dirty="0">
                <a:latin typeface="Ubuntu" panose="020B0504030602030204" pitchFamily="34" charset="0"/>
                <a:cs typeface="Arial" panose="020B0604020202020204" pitchFamily="34" charset="0"/>
                <a:rtl/>
              </a:rPr>
              <a:t> </a:t>
            </a:r>
            <a:r>
              <a:rPr lang="ar-xm" sz="2000" dirty="0">
                <a:latin typeface="Ubuntu" panose="020B0504030602030204" pitchFamily="34" charset="0"/>
                <a:cs typeface="Arial" panose="020B0604020202020204" pitchFamily="34" charset="0"/>
                <a:rtl/>
              </a:rPr>
              <a:t>وتابع </a:t>
            </a:r>
            <a:r>
              <a:rPr lang="ar-xm" sz="2000" dirty="0">
                <a:latin typeface="Ubuntu" panose="020B0504030602030204" pitchFamily="34" charset="0"/>
                <a:cs typeface="Arial" panose="020B0604020202020204" pitchFamily="34" charset="0"/>
                <a:rtl val="0"/>
              </a:rPr>
              <a:t>SpecialOlympics</a:t>
            </a:r>
            <a:r>
              <a:rPr lang="ar-SA" sz="2000" dirty="0">
                <a:latin typeface="Ubuntu" panose="020B0504030602030204" pitchFamily="34" charset="0"/>
                <a:cs typeface="Arial" panose="020B0604020202020204" pitchFamily="34" charset="0"/>
                <a:rtl/>
              </a:rPr>
              <a:t> </a:t>
            </a:r>
            <a:r>
              <a:rPr lang="ar-xm" sz="2000" dirty="0">
                <a:latin typeface="Ubuntu" panose="020B0504030602030204" pitchFamily="34" charset="0"/>
                <a:cs typeface="Arial" panose="020B0604020202020204" pitchFamily="34" charset="0"/>
                <a:rtl/>
              </a:rPr>
              <a:t>على وسائل التواصل الاجتماعي للبقاء على اطلاع بأحدث موارد الصحة واللياقة البدنية</a:t>
            </a:r>
            <a:r>
              <a:rPr lang="ar-SA" sz="2000" dirty="0">
                <a:latin typeface="Ubuntu" panose="020B0504030602030204" pitchFamily="34" charset="0"/>
                <a:cs typeface="Arial" panose="020B0604020202020204" pitchFamily="34" charset="0"/>
                <a:rtl/>
              </a:rPr>
              <a:t>.</a:t>
            </a:r>
          </a:p>
        </p:txBody>
      </p:sp>
    </p:spTree>
    <p:extLst>
      <p:ext uri="{BB962C8B-B14F-4D97-AF65-F5344CB8AC3E}">
        <p14:creationId xmlns:p14="http://schemas.microsoft.com/office/powerpoint/2010/main" val="3690647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rtlCol="1" anchor="t" anchorCtr="0" compatLnSpc="1">
            <a:prstTxWarp prst="textNoShape">
              <a:avLst/>
            </a:prstTxWarp>
            <a:noAutofit/>
          </a:bodyPr>
          <a:lstStyle/>
          <a:p>
            <a:pPr algn="r" rtl="1"/>
            <a:endParaRPr lang="en-US" sz="1636">
              <a:cs typeface="Arial" panose="020B0604020202020204" pitchFamily="34" charset="0"/>
            </a:endParaRPr>
          </a:p>
        </p:txBody>
      </p:sp>
      <p:sp>
        <p:nvSpPr>
          <p:cNvPr id="7" name="TextBox 6"/>
          <p:cNvSpPr txBox="1"/>
          <p:nvPr/>
        </p:nvSpPr>
        <p:spPr>
          <a:xfrm>
            <a:off x="418523" y="2008138"/>
            <a:ext cx="7853655" cy="2357953"/>
          </a:xfrm>
          <a:prstGeom prst="rect">
            <a:avLst/>
          </a:prstGeom>
          <a:noFill/>
        </p:spPr>
        <p:txBody>
          <a:bodyPr wrap="square" rtlCol="1">
            <a:noAutofit/>
          </a:bodyPr>
          <a:lstStyle/>
          <a:p>
            <a:pPr marL="259775" indent="-259775" algn="r" rtl="1">
              <a:buFontTx/>
              <a:buChar char="-"/>
            </a:pPr>
            <a:r>
              <a:rPr lang="ar-xm" sz="1636">
                <a:solidFill>
                  <a:schemeClr val="bg1"/>
                </a:solidFill>
                <a:latin typeface="Ubuntu Light"/>
                <a:cs typeface="Arial" panose="020B0604020202020204" pitchFamily="34" charset="0"/>
                <a:rtl/>
              </a:rPr>
              <a:t>الصحفيون يغطون أكثر من فعالية</a:t>
            </a:r>
          </a:p>
          <a:p>
            <a:pPr marL="259775" indent="-259775" algn="r" rtl="1">
              <a:buFontTx/>
              <a:buChar char="-"/>
            </a:pPr>
            <a:r>
              <a:rPr lang="ar-xm" sz="1636">
                <a:solidFill>
                  <a:schemeClr val="bg1"/>
                </a:solidFill>
                <a:latin typeface="Ubuntu Light"/>
                <a:cs typeface="Arial" panose="020B0604020202020204" pitchFamily="34" charset="0"/>
                <a:rtl/>
              </a:rPr>
              <a:t>ليسوا فقط مسؤولين عن النشر كقصة، بل التغريد طوال اليوم، وتأليف مدونة، وتسجيل فيديوهات</a:t>
            </a:r>
          </a:p>
          <a:p>
            <a:pPr marL="259775" indent="-259775" algn="r" rtl="1">
              <a:buFontTx/>
              <a:buChar char="-"/>
            </a:pPr>
            <a:r>
              <a:rPr lang="ar-xm" sz="1636">
                <a:solidFill>
                  <a:schemeClr val="bg1"/>
                </a:solidFill>
                <a:latin typeface="Ubuntu Light"/>
                <a:cs typeface="Arial" panose="020B0604020202020204" pitchFamily="34" charset="0"/>
                <a:rtl/>
              </a:rPr>
              <a:t>إننا نعيش في بيئة تضج بالأخبار على مدار الساعة</a:t>
            </a:r>
          </a:p>
          <a:p>
            <a:pPr marL="259775" indent="-259775" algn="r" rtl="1">
              <a:buFontTx/>
              <a:buChar char="-"/>
            </a:pPr>
            <a:r>
              <a:rPr lang="ar-xm" sz="1636">
                <a:solidFill>
                  <a:schemeClr val="bg1"/>
                </a:solidFill>
                <a:latin typeface="Ubuntu Light"/>
                <a:cs typeface="Arial" panose="020B0604020202020204" pitchFamily="34" charset="0"/>
                <a:rtl/>
              </a:rPr>
              <a:t>المنافسة على تقديم المحتوى شرسة </a:t>
            </a:r>
          </a:p>
          <a:p>
            <a:pPr marL="259775" indent="-259775" algn="r" rtl="1">
              <a:buFontTx/>
              <a:buChar char="-"/>
            </a:pPr>
            <a:endParaRPr lang="en-US" sz="1636">
              <a:solidFill>
                <a:schemeClr val="bg1"/>
              </a:solidFill>
              <a:latin typeface="Ubuntu Light"/>
              <a:cs typeface="Arial" panose="020B0604020202020204" pitchFamily="34" charset="0"/>
            </a:endParaRPr>
          </a:p>
          <a:p>
            <a:pPr marL="259775" indent="-259775" algn="r" rtl="1">
              <a:buFontTx/>
              <a:buChar char="-"/>
            </a:pPr>
            <a:endParaRPr lang="en-US" sz="1636">
              <a:solidFill>
                <a:schemeClr val="bg1"/>
              </a:solidFill>
              <a:latin typeface="Ubuntu Light"/>
              <a:cs typeface="Arial" panose="020B0604020202020204" pitchFamily="34" charset="0"/>
            </a:endParaRPr>
          </a:p>
          <a:p>
            <a:pPr algn="r" rtl="1"/>
            <a:endParaRPr lang="en-US" sz="1636">
              <a:solidFill>
                <a:schemeClr val="bg1"/>
              </a:solidFill>
              <a:latin typeface="Ubuntu Light"/>
              <a:cs typeface="Arial" panose="020B0604020202020204" pitchFamily="34" charset="0"/>
            </a:endParaRPr>
          </a:p>
          <a:p>
            <a:pPr marL="259775" indent="-259775" algn="r" rtl="1">
              <a:buFontTx/>
              <a:buChar char="-"/>
            </a:pPr>
            <a:endParaRPr lang="en-US" sz="1636">
              <a:solidFill>
                <a:schemeClr val="bg1"/>
              </a:solidFill>
              <a:latin typeface="Ubuntu Light"/>
              <a:cs typeface="Arial" panose="020B0604020202020204" pitchFamily="34" charset="0"/>
            </a:endParaRPr>
          </a:p>
          <a:p>
            <a:pPr algn="r" rtl="1"/>
            <a:endParaRPr lang="en-US" sz="1636">
              <a:cs typeface="Arial" panose="020B0604020202020204" pitchFamily="34" charset="0"/>
            </a:endParaRPr>
          </a:p>
        </p:txBody>
      </p:sp>
      <p:sp>
        <p:nvSpPr>
          <p:cNvPr id="2" name="Title 1"/>
          <p:cNvSpPr>
            <a:spLocks noGrp="1"/>
          </p:cNvSpPr>
          <p:nvPr>
            <p:ph type="title"/>
          </p:nvPr>
        </p:nvSpPr>
        <p:spPr>
          <a:xfrm>
            <a:off x="959575" y="401703"/>
            <a:ext cx="7886700" cy="585850"/>
          </a:xfrm>
        </p:spPr>
        <p:txBody>
          <a:bodyPr rtlCol="1">
            <a:noAutofit/>
          </a:bodyPr>
          <a:lstStyle/>
          <a:p>
            <a:pPr rtl="1"/>
            <a:r>
              <a:rPr lang="ar-xm" dirty="0">
                <a:cs typeface="Arial" panose="020B0604020202020204" pitchFamily="34" charset="0"/>
                <a:rtl/>
              </a:rPr>
              <a:t>نصائح للمقابلة</a:t>
            </a:r>
          </a:p>
        </p:txBody>
      </p:sp>
      <p:sp>
        <p:nvSpPr>
          <p:cNvPr id="6" name="Content Placeholder 5"/>
          <p:cNvSpPr>
            <a:spLocks noGrp="1"/>
          </p:cNvSpPr>
          <p:nvPr>
            <p:ph idx="1"/>
          </p:nvPr>
        </p:nvSpPr>
        <p:spPr>
          <a:xfrm>
            <a:off x="457200" y="1327727"/>
            <a:ext cx="8229600" cy="3840211"/>
          </a:xfrm>
        </p:spPr>
        <p:txBody>
          <a:bodyPr rtlCol="1">
            <a:noAutofit/>
          </a:bodyPr>
          <a:lstStyle/>
          <a:p>
            <a:pPr rtl="1"/>
            <a:endParaRPr lang="en-US" dirty="0">
              <a:cs typeface="Arial" panose="020B0604020202020204" pitchFamily="34" charset="0"/>
            </a:endParaRPr>
          </a:p>
          <a:p>
            <a:pPr rtl="1"/>
            <a:r>
              <a:rPr lang="ar-xm" sz="2400" dirty="0">
                <a:latin typeface="Ubuntu" panose="020B0504030602030204" pitchFamily="34" charset="0"/>
                <a:cs typeface="Arial" panose="020B0604020202020204" pitchFamily="34" charset="0"/>
                <a:rtl/>
              </a:rPr>
              <a:t>كن نفسك لا غيرك!</a:t>
            </a:r>
          </a:p>
          <a:p>
            <a:pPr rtl="1"/>
            <a:r>
              <a:rPr lang="ar-xm" sz="2400">
                <a:latin typeface="Ubuntu" panose="020B0504030602030204" pitchFamily="34" charset="0"/>
                <a:cs typeface="Arial" panose="020B0604020202020204" pitchFamily="34" charset="0"/>
                <a:rtl/>
              </a:rPr>
              <a:t>استعد -</a:t>
            </a:r>
            <a:r>
              <a:rPr lang="ar-SA" sz="2400">
                <a:latin typeface="Ubuntu" panose="020B0504030602030204" pitchFamily="34" charset="0"/>
                <a:cs typeface="Arial" panose="020B0604020202020204" pitchFamily="34" charset="0"/>
                <a:rtl/>
              </a:rPr>
              <a:t> </a:t>
            </a:r>
            <a:r>
              <a:rPr lang="ar-xm" sz="2400">
                <a:latin typeface="Ubuntu" panose="020B0504030602030204" pitchFamily="34" charset="0"/>
                <a:cs typeface="Arial" panose="020B0604020202020204" pitchFamily="34" charset="0"/>
                <a:rtl/>
              </a:rPr>
              <a:t>تأكد </a:t>
            </a:r>
            <a:r>
              <a:rPr lang="ar-xm" sz="2400" dirty="0">
                <a:latin typeface="Ubuntu" panose="020B0504030602030204" pitchFamily="34" charset="0"/>
                <a:cs typeface="Arial" panose="020B0604020202020204" pitchFamily="34" charset="0"/>
                <a:rtl/>
              </a:rPr>
              <a:t>من معرفة الحقائق ورسائلك!</a:t>
            </a:r>
          </a:p>
          <a:p>
            <a:pPr rtl="1"/>
            <a:r>
              <a:rPr lang="ar-xm" sz="2400" dirty="0">
                <a:latin typeface="Ubuntu" panose="020B0504030602030204" pitchFamily="34" charset="0"/>
                <a:cs typeface="Arial" panose="020B0604020202020204" pitchFamily="34" charset="0"/>
                <a:rtl/>
              </a:rPr>
              <a:t>حاول ارتداء شعار "الأولمبياد </a:t>
            </a:r>
            <a:r>
              <a:rPr lang="ar-xm" sz="2400">
                <a:latin typeface="Ubuntu" panose="020B0504030602030204" pitchFamily="34" charset="0"/>
                <a:cs typeface="Arial" panose="020B0604020202020204" pitchFamily="34" charset="0"/>
                <a:rtl/>
              </a:rPr>
              <a:t>الخاص"</a:t>
            </a:r>
            <a:r>
              <a:rPr lang="ar-SA" sz="2400">
                <a:latin typeface="Ubuntu" panose="020B0504030602030204" pitchFamily="34" charset="0"/>
                <a:cs typeface="Arial" panose="020B0604020202020204" pitchFamily="34" charset="0"/>
                <a:rtl/>
              </a:rPr>
              <a:t> (</a:t>
            </a:r>
            <a:r>
              <a:rPr lang="ar-xm" sz="2400" dirty="0">
                <a:latin typeface="Ubuntu" panose="020B0504030602030204" pitchFamily="34" charset="0"/>
                <a:cs typeface="Arial" panose="020B0604020202020204" pitchFamily="34" charset="0"/>
                <a:rtl/>
              </a:rPr>
              <a:t>على قميص أو دبوس </a:t>
            </a:r>
            <a:r>
              <a:rPr lang="ar-xm" sz="2400">
                <a:latin typeface="Ubuntu" panose="020B0504030602030204" pitchFamily="34" charset="0"/>
                <a:cs typeface="Arial" panose="020B0604020202020204" pitchFamily="34" charset="0"/>
                <a:rtl/>
              </a:rPr>
              <a:t>أو ميدالية</a:t>
            </a:r>
            <a:r>
              <a:rPr lang="ar-SA" sz="2400">
                <a:latin typeface="Ubuntu" panose="020B0504030602030204" pitchFamily="34" charset="0"/>
                <a:cs typeface="Arial" panose="020B0604020202020204" pitchFamily="34" charset="0"/>
                <a:rtl/>
              </a:rPr>
              <a:t>)</a:t>
            </a:r>
          </a:p>
          <a:p>
            <a:pPr rtl="1"/>
            <a:r>
              <a:rPr lang="ar-xm" sz="2400">
                <a:latin typeface="Ubuntu" panose="020B0504030602030204" pitchFamily="34" charset="0"/>
                <a:cs typeface="Arial" panose="020B0604020202020204" pitchFamily="34" charset="0"/>
                <a:rtl/>
              </a:rPr>
              <a:t>كن </a:t>
            </a:r>
            <a:r>
              <a:rPr lang="ar-xm" sz="2400" dirty="0">
                <a:latin typeface="Ubuntu" panose="020B0504030602030204" pitchFamily="34" charset="0"/>
                <a:cs typeface="Arial" panose="020B0604020202020204" pitchFamily="34" charset="0"/>
                <a:rtl/>
              </a:rPr>
              <a:t>إيجابيًا ومفعمًا بالحيوية</a:t>
            </a:r>
          </a:p>
          <a:p>
            <a:pPr rtl="1"/>
            <a:r>
              <a:rPr lang="ar-xm" sz="2400" dirty="0">
                <a:latin typeface="Ubuntu" panose="020B0504030602030204" pitchFamily="34" charset="0"/>
                <a:cs typeface="Arial" panose="020B0604020202020204" pitchFamily="34" charset="0"/>
                <a:rtl/>
              </a:rPr>
              <a:t>كن منتبهًا </a:t>
            </a:r>
            <a:r>
              <a:rPr lang="ar-xm" sz="2400">
                <a:latin typeface="Ubuntu" panose="020B0504030602030204" pitchFamily="34" charset="0"/>
                <a:cs typeface="Arial" panose="020B0604020202020204" pitchFamily="34" charset="0"/>
                <a:rtl/>
              </a:rPr>
              <a:t>دائمًا </a:t>
            </a:r>
            <a:r>
              <a:rPr lang="ar-SA" sz="2400">
                <a:latin typeface="Ubuntu" panose="020B0504030602030204" pitchFamily="34" charset="0"/>
                <a:cs typeface="Arial" panose="020B0604020202020204" pitchFamily="34" charset="0"/>
                <a:rtl/>
              </a:rPr>
              <a:t>-</a:t>
            </a:r>
            <a:r>
              <a:rPr lang="ar-xm" sz="2400">
                <a:latin typeface="Ubuntu" panose="020B0504030602030204" pitchFamily="34" charset="0"/>
                <a:cs typeface="Arial" panose="020B0604020202020204" pitchFamily="34" charset="0"/>
                <a:rtl/>
              </a:rPr>
              <a:t> </a:t>
            </a:r>
            <a:r>
              <a:rPr lang="ar-xm" sz="2400" dirty="0">
                <a:latin typeface="Ubuntu" panose="020B0504030602030204" pitchFamily="34" charset="0"/>
                <a:cs typeface="Arial" panose="020B0604020202020204" pitchFamily="34" charset="0"/>
                <a:rtl/>
              </a:rPr>
              <a:t>إذا لم تكن متأكدًا من حقيقة، فلا تقلها</a:t>
            </a:r>
          </a:p>
          <a:p>
            <a:pPr rtl="1"/>
            <a:r>
              <a:rPr lang="ar-xm" sz="2400" dirty="0">
                <a:latin typeface="Ubuntu" panose="020B0504030602030204" pitchFamily="34" charset="0"/>
                <a:cs typeface="Arial" panose="020B0604020202020204" pitchFamily="34" charset="0"/>
                <a:rtl/>
              </a:rPr>
              <a:t>تذكر أن دورك مهم في "الأولمبياد الخاص"….بدون ضغط!</a:t>
            </a:r>
          </a:p>
          <a:p>
            <a:pPr rtl="1"/>
            <a:endParaRPr lang="en-US" dirty="0">
              <a:cs typeface="Arial" panose="020B0604020202020204" pitchFamily="34" charset="0"/>
            </a:endParaRPr>
          </a:p>
          <a:p>
            <a:pPr rtl="1"/>
            <a:endParaRPr lang="en-US" dirty="0">
              <a:cs typeface="Arial" panose="020B0604020202020204" pitchFamily="34" charset="0"/>
            </a:endParaRPr>
          </a:p>
          <a:p>
            <a:pPr rtl="1"/>
            <a:endParaRPr lang="en-US" dirty="0">
              <a:cs typeface="Arial" panose="020B0604020202020204" pitchFamily="34" charset="0"/>
            </a:endParaRPr>
          </a:p>
        </p:txBody>
      </p:sp>
    </p:spTree>
    <p:extLst>
      <p:ext uri="{BB962C8B-B14F-4D97-AF65-F5344CB8AC3E}">
        <p14:creationId xmlns:p14="http://schemas.microsoft.com/office/powerpoint/2010/main" val="2361681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7" name="Title 1"/>
          <p:cNvSpPr>
            <a:spLocks noGrp="1"/>
          </p:cNvSpPr>
          <p:nvPr>
            <p:ph type="title"/>
          </p:nvPr>
        </p:nvSpPr>
        <p:spPr>
          <a:xfrm>
            <a:off x="674203" y="591413"/>
            <a:ext cx="8229600" cy="357909"/>
          </a:xfrm>
        </p:spPr>
        <p:txBody>
          <a:bodyPr rtlCol="1">
            <a:noAutofit/>
          </a:bodyPr>
          <a:lstStyle/>
          <a:p>
            <a:pPr rtl="1"/>
            <a:r>
              <a:rPr lang="ar-xm" dirty="0">
                <a:cs typeface="Arial" panose="020B0604020202020204" pitchFamily="34" charset="0"/>
                <a:rtl/>
              </a:rPr>
              <a:t>كيف تدخل الأخبار</a:t>
            </a:r>
          </a:p>
        </p:txBody>
      </p:sp>
      <p:sp>
        <p:nvSpPr>
          <p:cNvPr id="21" name="Content Placeholder 5"/>
          <p:cNvSpPr>
            <a:spLocks noGrp="1"/>
          </p:cNvSpPr>
          <p:nvPr>
            <p:ph idx="1"/>
          </p:nvPr>
        </p:nvSpPr>
        <p:spPr>
          <a:xfrm>
            <a:off x="477064" y="2119587"/>
            <a:ext cx="8229600" cy="3840211"/>
          </a:xfrm>
        </p:spPr>
        <p:txBody>
          <a:bodyPr rtlCol="1">
            <a:noAutofit/>
          </a:bodyPr>
          <a:lstStyle/>
          <a:p>
            <a:pPr rtl="1"/>
            <a:endParaRPr lang="en-US" dirty="0">
              <a:cs typeface="Arial" panose="020B0604020202020204" pitchFamily="34" charset="0"/>
            </a:endParaRPr>
          </a:p>
          <a:p>
            <a:pPr rtl="1">
              <a:spcAft>
                <a:spcPts val="600"/>
              </a:spcAft>
            </a:pPr>
            <a:r>
              <a:rPr lang="ar-xm" dirty="0">
                <a:latin typeface="Ubuntu" panose="020B0504030602030204" pitchFamily="34" charset="0"/>
                <a:cs typeface="Arial" panose="020B0604020202020204" pitchFamily="34" charset="0"/>
                <a:rtl/>
              </a:rPr>
              <a:t>شارك الصور مع برنامجك المحلي واكتب قصة حول </a:t>
            </a:r>
            <a:r>
              <a:rPr lang="ar-xm">
                <a:latin typeface="Ubuntu" panose="020B0504030602030204" pitchFamily="34" charset="0"/>
                <a:cs typeface="Arial" panose="020B0604020202020204" pitchFamily="34" charset="0"/>
                <a:rtl/>
              </a:rPr>
              <a:t>تجربتك </a:t>
            </a:r>
            <a:br>
              <a:rPr lang="en-US">
                <a:latin typeface="Ubuntu" panose="020B0504030602030204" pitchFamily="34" charset="0"/>
                <a:cs typeface="Arial" panose="020B0604020202020204" pitchFamily="34" charset="0"/>
                <a:rtl/>
              </a:rPr>
            </a:br>
            <a:r>
              <a:rPr lang="ar-xm">
                <a:latin typeface="Ubuntu" panose="020B0504030602030204" pitchFamily="34" charset="0"/>
                <a:cs typeface="Arial" panose="020B0604020202020204" pitchFamily="34" charset="0"/>
                <a:rtl/>
              </a:rPr>
              <a:t>في مجال </a:t>
            </a:r>
            <a:r>
              <a:rPr lang="ar-xm" dirty="0">
                <a:latin typeface="Ubuntu" panose="020B0504030602030204" pitchFamily="34" charset="0"/>
                <a:cs typeface="Arial" panose="020B0604020202020204" pitchFamily="34" charset="0"/>
                <a:rtl/>
              </a:rPr>
              <a:t>الصحة</a:t>
            </a:r>
          </a:p>
          <a:p>
            <a:pPr rtl="1">
              <a:spcAft>
                <a:spcPts val="600"/>
              </a:spcAft>
            </a:pPr>
            <a:r>
              <a:rPr lang="ar-xm" dirty="0">
                <a:latin typeface="Ubuntu" panose="020B0504030602030204" pitchFamily="34" charset="0"/>
                <a:cs typeface="Arial" panose="020B0604020202020204" pitchFamily="34" charset="0"/>
                <a:rtl/>
              </a:rPr>
              <a:t>إذا كنت مشاركًا عبر وسائل التواصل الاجتماعي، فشارك </a:t>
            </a:r>
            <a:r>
              <a:rPr lang="ar-xm">
                <a:latin typeface="Ubuntu" panose="020B0504030602030204" pitchFamily="34" charset="0"/>
                <a:cs typeface="Arial" panose="020B0604020202020204" pitchFamily="34" charset="0"/>
                <a:rtl/>
              </a:rPr>
              <a:t>قصتك </a:t>
            </a:r>
            <a:br>
              <a:rPr lang="en-US">
                <a:latin typeface="Ubuntu" panose="020B0504030602030204" pitchFamily="34" charset="0"/>
                <a:cs typeface="Arial" panose="020B0604020202020204" pitchFamily="34" charset="0"/>
                <a:rtl/>
              </a:rPr>
            </a:br>
            <a:r>
              <a:rPr lang="ar-xm">
                <a:latin typeface="Ubuntu" panose="020B0504030602030204" pitchFamily="34" charset="0"/>
                <a:cs typeface="Arial" panose="020B0604020202020204" pitchFamily="34" charset="0"/>
                <a:rtl/>
              </a:rPr>
              <a:t>حول </a:t>
            </a:r>
            <a:r>
              <a:rPr lang="ar-xm" dirty="0">
                <a:latin typeface="Ubuntu" panose="020B0504030602030204" pitchFamily="34" charset="0"/>
                <a:cs typeface="Arial" panose="020B0604020202020204" pitchFamily="34" charset="0"/>
                <a:rtl/>
              </a:rPr>
              <a:t>الصحة في الأولمبياد الخاص مرفقًا الصور</a:t>
            </a:r>
          </a:p>
          <a:p>
            <a:pPr rtl="1"/>
            <a:r>
              <a:rPr lang="ar-xm" dirty="0">
                <a:latin typeface="Ubuntu" panose="020B0504030602030204" pitchFamily="34" charset="0"/>
                <a:cs typeface="Arial" panose="020B0604020202020204" pitchFamily="34" charset="0"/>
                <a:rtl/>
              </a:rPr>
              <a:t>قم بتنبيه برنامجك المحلي عندما تفعل شيئًا حتى يتمكن من </a:t>
            </a:r>
            <a:r>
              <a:rPr lang="ar-xm">
                <a:latin typeface="Ubuntu" panose="020B0504030602030204" pitchFamily="34" charset="0"/>
                <a:cs typeface="Arial" panose="020B0604020202020204" pitchFamily="34" charset="0"/>
                <a:rtl/>
              </a:rPr>
              <a:t>مساعدتك </a:t>
            </a:r>
            <a:br>
              <a:rPr lang="en-US">
                <a:latin typeface="Ubuntu" panose="020B0504030602030204" pitchFamily="34" charset="0"/>
                <a:cs typeface="Arial" panose="020B0604020202020204" pitchFamily="34" charset="0"/>
                <a:rtl/>
              </a:rPr>
            </a:br>
            <a:r>
              <a:rPr lang="ar-xm">
                <a:latin typeface="Ubuntu" panose="020B0504030602030204" pitchFamily="34" charset="0"/>
                <a:cs typeface="Arial" panose="020B0604020202020204" pitchFamily="34" charset="0"/>
                <a:rtl/>
              </a:rPr>
              <a:t>في </a:t>
            </a:r>
            <a:r>
              <a:rPr lang="ar-xm" dirty="0">
                <a:latin typeface="Ubuntu" panose="020B0504030602030204" pitchFamily="34" charset="0"/>
                <a:cs typeface="Arial" panose="020B0604020202020204" pitchFamily="34" charset="0"/>
                <a:rtl/>
              </a:rPr>
              <a:t>الحصول على تغطية</a:t>
            </a:r>
          </a:p>
          <a:p>
            <a:pPr marL="0" indent="0" rtl="1">
              <a:buNone/>
            </a:pPr>
            <a:endParaRPr lang="en-US" dirty="0">
              <a:cs typeface="Arial" panose="020B0604020202020204" pitchFamily="34" charset="0"/>
            </a:endParaRPr>
          </a:p>
          <a:p>
            <a:pPr rtl="1"/>
            <a:endParaRPr lang="en-US" dirty="0">
              <a:cs typeface="Arial" panose="020B0604020202020204" pitchFamily="34" charset="0"/>
            </a:endParaRPr>
          </a:p>
          <a:p>
            <a:pPr rtl="1"/>
            <a:endParaRPr lang="en-US" dirty="0">
              <a:cs typeface="Arial" panose="020B0604020202020204" pitchFamily="34" charset="0"/>
            </a:endParaRPr>
          </a:p>
          <a:p>
            <a:pPr rtl="1"/>
            <a:endParaRPr lang="en-US" dirty="0">
              <a:cs typeface="Arial" panose="020B0604020202020204" pitchFamily="34" charset="0"/>
            </a:endParaRPr>
          </a:p>
          <a:p>
            <a:pPr rtl="1"/>
            <a:endParaRPr lang="en-US" dirty="0">
              <a:cs typeface="Arial" panose="020B0604020202020204" pitchFamily="34" charset="0"/>
            </a:endParaRPr>
          </a:p>
        </p:txBody>
      </p:sp>
    </p:spTree>
    <p:extLst>
      <p:ext uri="{BB962C8B-B14F-4D97-AF65-F5344CB8AC3E}">
        <p14:creationId xmlns:p14="http://schemas.microsoft.com/office/powerpoint/2010/main" val="1736129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3B76-A855-4009-9F54-E5251976A08A}"/>
              </a:ext>
            </a:extLst>
          </p:cNvPr>
          <p:cNvSpPr>
            <a:spLocks noGrp="1"/>
          </p:cNvSpPr>
          <p:nvPr>
            <p:ph type="title"/>
          </p:nvPr>
        </p:nvSpPr>
        <p:spPr/>
        <p:txBody>
          <a:bodyPr rtlCol="1">
            <a:normAutofit/>
          </a:bodyPr>
          <a:lstStyle/>
          <a:p>
            <a:r>
              <a:rPr lang="ar-AE" sz="3600" dirty="0">
                <a:cs typeface="Arial" panose="020B0604020202020204" pitchFamily="34" charset="0"/>
                <a:rtl/>
              </a:rPr>
              <a:t>الاعتراف</a:t>
            </a:r>
            <a:endParaRPr lang="ar-SA" sz="3600" dirty="0">
              <a:cs typeface="Arial" panose="020B0604020202020204" pitchFamily="34" charset="0"/>
              <a:rtl/>
            </a:endParaRPr>
          </a:p>
        </p:txBody>
      </p:sp>
      <p:sp>
        <p:nvSpPr>
          <p:cNvPr id="3" name="Content Placeholder 2">
            <a:extLst>
              <a:ext uri="{FF2B5EF4-FFF2-40B4-BE49-F238E27FC236}">
                <a16:creationId xmlns:a16="http://schemas.microsoft.com/office/drawing/2014/main" id="{AF0FF3B7-E6B3-AB15-EC6C-1AAAEBE8E0A3}"/>
              </a:ext>
            </a:extLst>
          </p:cNvPr>
          <p:cNvSpPr>
            <a:spLocks noGrp="1"/>
          </p:cNvSpPr>
          <p:nvPr>
            <p:ph idx="1"/>
          </p:nvPr>
        </p:nvSpPr>
        <p:spPr/>
        <p:txBody>
          <a:bodyPr>
            <a:normAutofit/>
          </a:bodyPr>
          <a:lstStyle/>
          <a:p>
            <a:pPr marL="0" marR="0" indent="0" algn="r" rtl="1">
              <a:lnSpc>
                <a:spcPct val="107000"/>
              </a:lnSpc>
              <a:spcBef>
                <a:spcPts val="0"/>
              </a:spcBef>
              <a:spcAft>
                <a:spcPts val="800"/>
              </a:spcAft>
              <a:buNone/>
            </a:pPr>
            <a:r>
              <a:rPr lang="ar-SA" sz="2000" kern="100" dirty="0">
                <a:effectLst/>
                <a:latin typeface="Aptos" panose="020B0004020202020204" pitchFamily="34" charset="0"/>
                <a:ea typeface="Aptos" panose="020B0004020202020204" pitchFamily="34" charset="0"/>
                <a:cs typeface="Times New Roman" panose="02020603050405020304" pitchFamily="18" charset="0"/>
              </a:rPr>
              <a:t>تم تطوير النسخة الأصلية من هذه الوثيقة بتمويل من العديد من المصادر ، بما في ذلك في الولايات المتحدة من خلال المنحة رقم NU27DD000021 من مراكز السيطرة على الأمراض والوقاية منها (CDC) التابعة لوزارة الصحة والخدمات الإنسانية الأمريكية (HHS) ، بتمويل 18.1 مليون دولار (64٪) من الأموال الفيدرالية الأمريكية و 10.2 مليون دولار (36٪) بدعم من مصادر غير فيدرالية.</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r" rtl="1">
              <a:lnSpc>
                <a:spcPct val="107000"/>
              </a:lnSpc>
              <a:spcBef>
                <a:spcPts val="0"/>
              </a:spcBef>
              <a:spcAft>
                <a:spcPts val="800"/>
              </a:spcAft>
              <a:buNone/>
            </a:pPr>
            <a:r>
              <a:rPr lang="ar-SA" sz="2000" kern="100" dirty="0">
                <a:effectLst/>
                <a:latin typeface="Aptos" panose="020B0004020202020204" pitchFamily="34" charset="0"/>
                <a:ea typeface="Aptos" panose="020B0004020202020204" pitchFamily="34" charset="0"/>
                <a:cs typeface="Times New Roman" panose="02020603050405020304" pitchFamily="18" charset="0"/>
              </a:rPr>
              <a:t>محتويات هذه الوثيقة هي مسؤولية المؤلفين وحدهم ولا تمثل بالضرورة الآراء الرسمية لمراكز السيطرة على الأمراض والوقاية منها أو وزارة الصحة والخدمات الإنسانية الأمريكية.</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71401179"/>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rtlCol="1" anchor="t" anchorCtr="0" compatLnSpc="1">
            <a:prstTxWarp prst="textNoShape">
              <a:avLst/>
            </a:prstTxWarp>
          </a:bodyPr>
          <a:lstStyle/>
          <a:p>
            <a:pPr algn="r" rtl="1"/>
            <a:endParaRPr lang="en-US" sz="1636">
              <a:cs typeface="Arial" panose="020B0604020202020204" pitchFamily="34" charset="0"/>
            </a:endParaRPr>
          </a:p>
        </p:txBody>
      </p:sp>
      <p:sp>
        <p:nvSpPr>
          <p:cNvPr id="7" name="TextBox 6"/>
          <p:cNvSpPr txBox="1"/>
          <p:nvPr/>
        </p:nvSpPr>
        <p:spPr>
          <a:xfrm>
            <a:off x="418523" y="2008138"/>
            <a:ext cx="7853655" cy="2357953"/>
          </a:xfrm>
          <a:prstGeom prst="rect">
            <a:avLst/>
          </a:prstGeom>
          <a:noFill/>
        </p:spPr>
        <p:txBody>
          <a:bodyPr wrap="square" rtlCol="1">
            <a:spAutoFit/>
          </a:bodyPr>
          <a:lstStyle/>
          <a:p>
            <a:pPr marL="259775" indent="-259775" algn="r" rtl="1">
              <a:buFontTx/>
              <a:buChar char="-"/>
            </a:pPr>
            <a:r>
              <a:rPr lang="ar-xm" sz="1636">
                <a:solidFill>
                  <a:schemeClr val="bg1"/>
                </a:solidFill>
                <a:latin typeface="Ubuntu Light"/>
                <a:cs typeface="Arial" panose="020B0604020202020204" pitchFamily="34" charset="0"/>
                <a:rtl/>
              </a:rPr>
              <a:t>الصحفيون يغطون أكثر من فعالية</a:t>
            </a:r>
          </a:p>
          <a:p>
            <a:pPr marL="259775" indent="-259775" algn="r" rtl="1">
              <a:buFontTx/>
              <a:buChar char="-"/>
            </a:pPr>
            <a:r>
              <a:rPr lang="ar-xm" sz="1636">
                <a:solidFill>
                  <a:schemeClr val="bg1"/>
                </a:solidFill>
                <a:latin typeface="Ubuntu Light"/>
                <a:cs typeface="Arial" panose="020B0604020202020204" pitchFamily="34" charset="0"/>
                <a:rtl/>
              </a:rPr>
              <a:t>ليسوا فقط مسؤولين عن النشر كقصة، بل التغريد طوال اليوم، وتأليف مدونة، وتسجيل فيديوهات</a:t>
            </a:r>
          </a:p>
          <a:p>
            <a:pPr marL="259775" indent="-259775" algn="r" rtl="1">
              <a:buFontTx/>
              <a:buChar char="-"/>
            </a:pPr>
            <a:r>
              <a:rPr lang="ar-xm" sz="1636">
                <a:solidFill>
                  <a:schemeClr val="bg1"/>
                </a:solidFill>
                <a:latin typeface="Ubuntu Light"/>
                <a:cs typeface="Arial" panose="020B0604020202020204" pitchFamily="34" charset="0"/>
                <a:rtl/>
              </a:rPr>
              <a:t>إننا نعيش في بيئة تضج بالأخبار على مدار الساعة</a:t>
            </a:r>
          </a:p>
          <a:p>
            <a:pPr marL="259775" indent="-259775" algn="r" rtl="1">
              <a:buFontTx/>
              <a:buChar char="-"/>
            </a:pPr>
            <a:r>
              <a:rPr lang="ar-xm" sz="1636">
                <a:solidFill>
                  <a:schemeClr val="bg1"/>
                </a:solidFill>
                <a:latin typeface="Ubuntu Light"/>
                <a:cs typeface="Arial" panose="020B0604020202020204" pitchFamily="34" charset="0"/>
                <a:rtl/>
              </a:rPr>
              <a:t>المنافسة على تقديم المحتوى شرسة </a:t>
            </a:r>
          </a:p>
          <a:p>
            <a:pPr marL="259775" indent="-259775" algn="r" rtl="1">
              <a:buFontTx/>
              <a:buChar char="-"/>
            </a:pPr>
            <a:endParaRPr lang="en-US" sz="1636">
              <a:solidFill>
                <a:schemeClr val="bg1"/>
              </a:solidFill>
              <a:latin typeface="Ubuntu Light"/>
              <a:cs typeface="Arial" panose="020B0604020202020204" pitchFamily="34" charset="0"/>
            </a:endParaRPr>
          </a:p>
          <a:p>
            <a:pPr marL="259775" indent="-259775" algn="r" rtl="1">
              <a:buFontTx/>
              <a:buChar char="-"/>
            </a:pPr>
            <a:endParaRPr lang="en-US" sz="1636">
              <a:solidFill>
                <a:schemeClr val="bg1"/>
              </a:solidFill>
              <a:latin typeface="Ubuntu Light"/>
              <a:cs typeface="Arial" panose="020B0604020202020204" pitchFamily="34" charset="0"/>
            </a:endParaRPr>
          </a:p>
          <a:p>
            <a:pPr algn="r" rtl="1"/>
            <a:endParaRPr lang="en-US" sz="1636">
              <a:solidFill>
                <a:schemeClr val="bg1"/>
              </a:solidFill>
              <a:latin typeface="Ubuntu Light"/>
              <a:cs typeface="Arial" panose="020B0604020202020204" pitchFamily="34" charset="0"/>
            </a:endParaRPr>
          </a:p>
          <a:p>
            <a:pPr marL="259775" indent="-259775" algn="r" rtl="1">
              <a:buFontTx/>
              <a:buChar char="-"/>
            </a:pPr>
            <a:endParaRPr lang="en-US" sz="1636">
              <a:solidFill>
                <a:schemeClr val="bg1"/>
              </a:solidFill>
              <a:latin typeface="Ubuntu Light"/>
              <a:cs typeface="Arial" panose="020B0604020202020204" pitchFamily="34" charset="0"/>
            </a:endParaRPr>
          </a:p>
          <a:p>
            <a:pPr algn="r" rtl="1"/>
            <a:endParaRPr lang="en-US" sz="1636">
              <a:cs typeface="Arial" panose="020B0604020202020204" pitchFamily="34" charset="0"/>
            </a:endParaRPr>
          </a:p>
        </p:txBody>
      </p:sp>
      <p:sp>
        <p:nvSpPr>
          <p:cNvPr id="2" name="Title 1"/>
          <p:cNvSpPr>
            <a:spLocks noGrp="1"/>
          </p:cNvSpPr>
          <p:nvPr>
            <p:ph type="title"/>
          </p:nvPr>
        </p:nvSpPr>
        <p:spPr>
          <a:xfrm>
            <a:off x="1004156" y="401703"/>
            <a:ext cx="7886700" cy="585850"/>
          </a:xfrm>
        </p:spPr>
        <p:txBody>
          <a:bodyPr rtlCol="1">
            <a:noAutofit/>
          </a:bodyPr>
          <a:lstStyle/>
          <a:p>
            <a:pPr rtl="1"/>
            <a:r>
              <a:rPr lang="ar-xm" dirty="0">
                <a:cs typeface="Arial" panose="020B0604020202020204" pitchFamily="34" charset="0"/>
                <a:rtl/>
              </a:rPr>
              <a:t>دورك</a:t>
            </a:r>
          </a:p>
        </p:txBody>
      </p:sp>
      <p:sp>
        <p:nvSpPr>
          <p:cNvPr id="6" name="Content Placeholder 5"/>
          <p:cNvSpPr>
            <a:spLocks noGrp="1"/>
          </p:cNvSpPr>
          <p:nvPr>
            <p:ph idx="1"/>
          </p:nvPr>
        </p:nvSpPr>
        <p:spPr>
          <a:xfrm>
            <a:off x="419321" y="2406361"/>
            <a:ext cx="8410575" cy="3840211"/>
          </a:xfrm>
        </p:spPr>
        <p:txBody>
          <a:bodyPr vert="horz" lIns="91440" tIns="45720" rIns="91440" bIns="45720" rtlCol="1" anchor="t">
            <a:normAutofit/>
          </a:bodyPr>
          <a:lstStyle/>
          <a:p>
            <a:pPr rtl="1">
              <a:lnSpc>
                <a:spcPct val="100000"/>
              </a:lnSpc>
              <a:spcAft>
                <a:spcPts val="600"/>
              </a:spcAft>
            </a:pPr>
            <a:r>
              <a:rPr lang="ar-xm" dirty="0">
                <a:latin typeface="Ubuntu" panose="020B0504030602030204" pitchFamily="34" charset="0"/>
                <a:cs typeface="Arial" panose="020B0604020202020204" pitchFamily="34" charset="0"/>
                <a:rtl/>
              </a:rPr>
              <a:t>ساعد في تشجيع المزيد من الأشخاص على المشاركة في برامج "الأولمبياد الخاص"</a:t>
            </a:r>
          </a:p>
          <a:p>
            <a:pPr rtl="1">
              <a:lnSpc>
                <a:spcPct val="100000"/>
              </a:lnSpc>
              <a:spcAft>
                <a:spcPts val="600"/>
              </a:spcAft>
            </a:pPr>
            <a:r>
              <a:rPr lang="ar-xm" dirty="0">
                <a:latin typeface="Ubuntu" panose="020B0504030602030204" pitchFamily="34" charset="0"/>
                <a:cs typeface="Arial" panose="020B0604020202020204" pitchFamily="34" charset="0"/>
                <a:rtl/>
              </a:rPr>
              <a:t>شارك بقصتك حول كيف غيرت البرامج الصحية لـ "الأولمبياد </a:t>
            </a:r>
            <a:r>
              <a:rPr lang="ar-xm">
                <a:latin typeface="Ubuntu" panose="020B0504030602030204" pitchFamily="34" charset="0"/>
                <a:cs typeface="Arial" panose="020B0604020202020204" pitchFamily="34" charset="0"/>
                <a:rtl/>
              </a:rPr>
              <a:t>الخاص"</a:t>
            </a:r>
            <a:r>
              <a:rPr lang="ar-SA">
                <a:latin typeface="Ubuntu" panose="020B0504030602030204" pitchFamily="34" charset="0"/>
                <a:cs typeface="Arial" panose="020B0604020202020204" pitchFamily="34" charset="0"/>
                <a:rtl/>
              </a:rPr>
              <a:t> </a:t>
            </a:r>
            <a:r>
              <a:rPr lang="ar-xm" u="sng">
                <a:latin typeface="Ubuntu" panose="020B0504030602030204" pitchFamily="34" charset="0"/>
                <a:cs typeface="Arial" panose="020B0604020202020204" pitchFamily="34" charset="0"/>
                <a:rtl/>
              </a:rPr>
              <a:t>حياتك</a:t>
            </a:r>
            <a:r>
              <a:rPr lang="ar-xm">
                <a:latin typeface="Ubuntu" panose="020B0504030602030204" pitchFamily="34" charset="0"/>
                <a:cs typeface="Arial" panose="020B0604020202020204" pitchFamily="34" charset="0"/>
                <a:rtl/>
              </a:rPr>
              <a:t> </a:t>
            </a:r>
            <a:r>
              <a:rPr lang="ar-xm" dirty="0">
                <a:latin typeface="Ubuntu" panose="020B0504030602030204" pitchFamily="34" charset="0"/>
                <a:cs typeface="Arial" panose="020B0604020202020204" pitchFamily="34" charset="0"/>
                <a:rtl/>
              </a:rPr>
              <a:t>أو غيرك من الأشخاص في حياتك</a:t>
            </a:r>
          </a:p>
          <a:p>
            <a:pPr rtl="1">
              <a:lnSpc>
                <a:spcPct val="100000"/>
              </a:lnSpc>
            </a:pPr>
            <a:r>
              <a:rPr lang="ar-xm" dirty="0">
                <a:latin typeface="Ubuntu" panose="020B0504030602030204" pitchFamily="34" charset="0"/>
                <a:cs typeface="Arial" panose="020B0604020202020204" pitchFamily="34" charset="0"/>
                <a:rtl/>
              </a:rPr>
              <a:t>ابحث عن فرص لنشر قصتك لمعجبيك والمجتمع من حولك وأعضاء وسائل التواصل الاجتماعي</a:t>
            </a:r>
          </a:p>
          <a:p>
            <a:pPr marL="0" indent="0" rtl="1">
              <a:buNone/>
            </a:pPr>
            <a:endParaRPr lang="en-US" dirty="0">
              <a:cs typeface="Arial" panose="020B0604020202020204" pitchFamily="34" charset="0"/>
            </a:endParaRPr>
          </a:p>
          <a:p>
            <a:pPr rtl="1"/>
            <a:endParaRPr lang="en-US" dirty="0">
              <a:cs typeface="Arial" panose="020B0604020202020204" pitchFamily="34" charset="0"/>
            </a:endParaRPr>
          </a:p>
        </p:txBody>
      </p:sp>
    </p:spTree>
    <p:extLst>
      <p:ext uri="{BB962C8B-B14F-4D97-AF65-F5344CB8AC3E}">
        <p14:creationId xmlns:p14="http://schemas.microsoft.com/office/powerpoint/2010/main" val="4046784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rtlCol="1" anchor="t" anchorCtr="0" compatLnSpc="1">
            <a:prstTxWarp prst="textNoShape">
              <a:avLst/>
            </a:prstTxWarp>
          </a:bodyPr>
          <a:lstStyle/>
          <a:p>
            <a:pPr algn="r" rtl="1"/>
            <a:endParaRPr lang="en-US" sz="1636">
              <a:cs typeface="Arial" panose="020B0604020202020204" pitchFamily="34" charset="0"/>
            </a:endParaRPr>
          </a:p>
        </p:txBody>
      </p:sp>
      <p:sp>
        <p:nvSpPr>
          <p:cNvPr id="2" name="Title 1"/>
          <p:cNvSpPr>
            <a:spLocks noGrp="1"/>
          </p:cNvSpPr>
          <p:nvPr>
            <p:ph type="title"/>
          </p:nvPr>
        </p:nvSpPr>
        <p:spPr>
          <a:xfrm>
            <a:off x="1011828" y="401703"/>
            <a:ext cx="7886700" cy="585850"/>
          </a:xfrm>
        </p:spPr>
        <p:txBody>
          <a:bodyPr rtlCol="1">
            <a:noAutofit/>
          </a:bodyPr>
          <a:lstStyle/>
          <a:p>
            <a:pPr rtl="1"/>
            <a:r>
              <a:rPr lang="ar-xm">
                <a:cs typeface="Arial" panose="020B0604020202020204" pitchFamily="34" charset="0"/>
                <a:rtl/>
              </a:rPr>
              <a:t>أين نحن اليوم</a:t>
            </a:r>
          </a:p>
        </p:txBody>
      </p:sp>
      <p:sp>
        <p:nvSpPr>
          <p:cNvPr id="6" name="Content Placeholder 5"/>
          <p:cNvSpPr>
            <a:spLocks noGrp="1"/>
          </p:cNvSpPr>
          <p:nvPr>
            <p:ph idx="1"/>
          </p:nvPr>
        </p:nvSpPr>
        <p:spPr>
          <a:xfrm>
            <a:off x="378823" y="1911432"/>
            <a:ext cx="8229600" cy="4287487"/>
          </a:xfrm>
        </p:spPr>
        <p:txBody>
          <a:bodyPr vert="horz" lIns="91440" tIns="45720" rIns="91440" bIns="45720" rtlCol="1" anchor="t">
            <a:noAutofit/>
          </a:bodyPr>
          <a:lstStyle/>
          <a:p>
            <a:pPr rtl="1">
              <a:lnSpc>
                <a:spcPct val="110000"/>
              </a:lnSpc>
              <a:spcAft>
                <a:spcPts val="600"/>
              </a:spcAft>
            </a:pPr>
            <a:r>
              <a:rPr lang="ar-xm" sz="2600" dirty="0">
                <a:latin typeface="Ubuntu"/>
                <a:cs typeface="Arial" panose="020B0604020202020204" pitchFamily="34" charset="0"/>
                <a:rtl/>
              </a:rPr>
              <a:t>أكثر </a:t>
            </a:r>
            <a:r>
              <a:rPr lang="ar-xm" sz="2600">
                <a:latin typeface="Ubuntu"/>
                <a:cs typeface="Arial" panose="020B0604020202020204" pitchFamily="34" charset="0"/>
                <a:rtl/>
              </a:rPr>
              <a:t>من </a:t>
            </a:r>
            <a:r>
              <a:rPr lang="en-us" sz="2600">
                <a:latin typeface="Ubuntu"/>
                <a:cs typeface="Arial" panose="020B0604020202020204" pitchFamily="34" charset="0"/>
                <a:rtl val="0"/>
              </a:rPr>
              <a:t>6</a:t>
            </a:r>
            <a:r>
              <a:rPr lang="ar-SA" sz="2600">
                <a:latin typeface="Ubuntu"/>
                <a:cs typeface="Arial" panose="020B0604020202020204" pitchFamily="34" charset="0"/>
                <a:rtl/>
              </a:rPr>
              <a:t> </a:t>
            </a:r>
            <a:r>
              <a:rPr lang="ar-xm" sz="2600">
                <a:latin typeface="Ubuntu"/>
                <a:cs typeface="Arial" panose="020B0604020202020204" pitchFamily="34" charset="0"/>
                <a:rtl/>
              </a:rPr>
              <a:t>ملايين </a:t>
            </a:r>
            <a:r>
              <a:rPr lang="ar-xm" sz="2600" dirty="0">
                <a:latin typeface="Ubuntu"/>
                <a:cs typeface="Arial" panose="020B0604020202020204" pitchFamily="34" charset="0"/>
                <a:rtl/>
              </a:rPr>
              <a:t>رياضي وشريك موحد في أكثر </a:t>
            </a:r>
            <a:r>
              <a:rPr lang="ar-xm" sz="2600">
                <a:latin typeface="Ubuntu"/>
                <a:cs typeface="Arial" panose="020B0604020202020204" pitchFamily="34" charset="0"/>
                <a:rtl/>
              </a:rPr>
              <a:t>من </a:t>
            </a:r>
            <a:r>
              <a:rPr lang="en-us" sz="2600">
                <a:latin typeface="Ubuntu"/>
                <a:cs typeface="Arial" panose="020B0604020202020204" pitchFamily="34" charset="0"/>
                <a:rtl val="0"/>
              </a:rPr>
              <a:t>190</a:t>
            </a:r>
            <a:r>
              <a:rPr lang="ar-SA" sz="2600">
                <a:latin typeface="Ubuntu"/>
                <a:cs typeface="Arial" panose="020B0604020202020204" pitchFamily="34" charset="0"/>
                <a:rtl/>
              </a:rPr>
              <a:t> </a:t>
            </a:r>
            <a:r>
              <a:rPr lang="ar-xm" sz="2600">
                <a:latin typeface="Ubuntu"/>
                <a:cs typeface="Arial" panose="020B0604020202020204" pitchFamily="34" charset="0"/>
                <a:rtl/>
              </a:rPr>
              <a:t>دولة</a:t>
            </a:r>
            <a:r>
              <a:rPr lang="ar-SA" sz="2600">
                <a:latin typeface="Ubuntu"/>
                <a:cs typeface="Arial" panose="020B0604020202020204" pitchFamily="34" charset="0"/>
                <a:rtl/>
              </a:rPr>
              <a:t>.</a:t>
            </a:r>
            <a:endParaRPr lang="ar-SA" sz="2600">
              <a:latin typeface="Ubuntu" panose="020B0504030602030204" pitchFamily="34" charset="0"/>
              <a:cs typeface="Arial" panose="020B0604020202020204" pitchFamily="34" charset="0"/>
            </a:endParaRPr>
          </a:p>
          <a:p>
            <a:pPr rtl="1">
              <a:lnSpc>
                <a:spcPct val="110000"/>
              </a:lnSpc>
              <a:spcAft>
                <a:spcPts val="600"/>
              </a:spcAft>
            </a:pPr>
            <a:r>
              <a:rPr lang="ar-xm" sz="2600">
                <a:latin typeface="Ubuntu"/>
                <a:cs typeface="Arial" panose="020B0604020202020204" pitchFamily="34" charset="0"/>
                <a:rtl/>
              </a:rPr>
              <a:t>نطور </a:t>
            </a:r>
            <a:r>
              <a:rPr lang="ar-xm" sz="2600" dirty="0">
                <a:latin typeface="Ubuntu"/>
                <a:cs typeface="Arial" panose="020B0604020202020204" pitchFamily="34" charset="0"/>
                <a:rtl/>
              </a:rPr>
              <a:t>عالمًا يتمتع فيه الأشخاص من ذوي الإعاقات الفكرية </a:t>
            </a:r>
            <a:r>
              <a:rPr lang="ar-xm" sz="2600">
                <a:latin typeface="Ubuntu"/>
                <a:cs typeface="Arial" panose="020B0604020202020204" pitchFamily="34" charset="0"/>
                <a:rtl/>
              </a:rPr>
              <a:t>بكل </a:t>
            </a:r>
            <a:br>
              <a:rPr lang="en-US" sz="2600">
                <a:latin typeface="Ubuntu"/>
                <a:cs typeface="Arial" panose="020B0604020202020204" pitchFamily="34" charset="0"/>
                <a:rtl/>
              </a:rPr>
            </a:br>
            <a:r>
              <a:rPr lang="ar-xm" sz="2600" dirty="0">
                <a:latin typeface="Ubuntu"/>
                <a:cs typeface="Arial" panose="020B0604020202020204" pitchFamily="34" charset="0"/>
                <a:rtl/>
              </a:rPr>
              <a:t>فرصة للتمتع </a:t>
            </a:r>
            <a:r>
              <a:rPr lang="ar-xm" sz="2600">
                <a:latin typeface="Ubuntu"/>
                <a:cs typeface="Arial" panose="020B0604020202020204" pitchFamily="34" charset="0"/>
                <a:rtl/>
              </a:rPr>
              <a:t>بصحة جيدة</a:t>
            </a:r>
            <a:r>
              <a:rPr lang="ar-SA" sz="2600">
                <a:latin typeface="Ubuntu"/>
                <a:cs typeface="Arial" panose="020B0604020202020204" pitchFamily="34" charset="0"/>
                <a:rtl/>
              </a:rPr>
              <a:t>.</a:t>
            </a:r>
          </a:p>
          <a:p>
            <a:pPr rtl="1">
              <a:lnSpc>
                <a:spcPct val="110000"/>
              </a:lnSpc>
              <a:spcAft>
                <a:spcPts val="600"/>
              </a:spcAft>
            </a:pPr>
            <a:r>
              <a:rPr lang="ar-xm" sz="2600" dirty="0">
                <a:latin typeface="Ubuntu"/>
                <a:cs typeface="Arial" panose="020B0604020202020204" pitchFamily="34" charset="0"/>
                <a:rtl/>
              </a:rPr>
              <a:t>تعني الصحة الشاملة أن الأشخاص ذوي الإعاقات الفكرية </a:t>
            </a:r>
            <a:r>
              <a:rPr lang="ar-xm" sz="2600">
                <a:latin typeface="Ubuntu"/>
                <a:cs typeface="Arial" panose="020B0604020202020204" pitchFamily="34" charset="0"/>
                <a:rtl/>
              </a:rPr>
              <a:t>قادرون </a:t>
            </a:r>
            <a:br>
              <a:rPr lang="en-US" sz="2600">
                <a:latin typeface="Ubuntu"/>
                <a:cs typeface="Arial" panose="020B0604020202020204" pitchFamily="34" charset="0"/>
                <a:rtl/>
              </a:rPr>
            </a:br>
            <a:r>
              <a:rPr lang="ar-xm" sz="2600">
                <a:latin typeface="Ubuntu"/>
                <a:cs typeface="Arial" panose="020B0604020202020204" pitchFamily="34" charset="0"/>
                <a:rtl/>
              </a:rPr>
              <a:t>على </a:t>
            </a:r>
            <a:r>
              <a:rPr lang="ar-xm" sz="2600" dirty="0">
                <a:latin typeface="Ubuntu"/>
                <a:cs typeface="Arial" panose="020B0604020202020204" pitchFamily="34" charset="0"/>
                <a:rtl/>
              </a:rPr>
              <a:t>تحقيق الفائدة الكاملة من نفس البرامج والخدمات الصحية المتاحة للأشخاص الذين ليست لديهم </a:t>
            </a:r>
            <a:r>
              <a:rPr lang="ar-xm" sz="2600">
                <a:latin typeface="Ubuntu"/>
                <a:cs typeface="Arial" panose="020B0604020202020204" pitchFamily="34" charset="0"/>
                <a:rtl/>
              </a:rPr>
              <a:t>إعاقات فكرية</a:t>
            </a:r>
            <a:r>
              <a:rPr lang="ar-SA" sz="2600">
                <a:latin typeface="Ubuntu"/>
                <a:cs typeface="Arial" panose="020B0604020202020204" pitchFamily="34" charset="0"/>
                <a:rtl/>
              </a:rPr>
              <a:t>.</a:t>
            </a:r>
          </a:p>
        </p:txBody>
      </p:sp>
    </p:spTree>
    <p:extLst>
      <p:ext uri="{BB962C8B-B14F-4D97-AF65-F5344CB8AC3E}">
        <p14:creationId xmlns:p14="http://schemas.microsoft.com/office/powerpoint/2010/main" val="1251009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4401328" y="2757904"/>
            <a:ext cx="2066159" cy="1547625"/>
          </a:xfrm>
          <a:prstGeom prst="rect">
            <a:avLst/>
          </a:prstGeom>
        </p:spPr>
      </p:pic>
      <p:pic>
        <p:nvPicPr>
          <p:cNvPr id="8" name="Picture 7"/>
          <p:cNvPicPr>
            <a:picLocks noChangeAspect="1"/>
          </p:cNvPicPr>
          <p:nvPr/>
        </p:nvPicPr>
        <p:blipFill>
          <a:blip r:embed="rId5"/>
          <a:stretch>
            <a:fillRect/>
          </a:stretch>
        </p:blipFill>
        <p:spPr>
          <a:xfrm>
            <a:off x="4731019" y="1716688"/>
            <a:ext cx="2341200" cy="1316925"/>
          </a:xfrm>
          <a:prstGeom prst="rect">
            <a:avLst/>
          </a:prstGeom>
        </p:spPr>
      </p:pic>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rtlCol="1" anchor="t" anchorCtr="0" compatLnSpc="1">
            <a:prstTxWarp prst="textNoShape">
              <a:avLst/>
            </a:prstTxWarp>
          </a:bodyPr>
          <a:lstStyle/>
          <a:p>
            <a:pPr algn="r" rtl="1"/>
            <a:endParaRPr lang="en-US" sz="1636">
              <a:cs typeface="Arial" panose="020B0604020202020204" pitchFamily="34" charset="0"/>
            </a:endParaRPr>
          </a:p>
        </p:txBody>
      </p:sp>
      <p:sp>
        <p:nvSpPr>
          <p:cNvPr id="2" name="Title 1"/>
          <p:cNvSpPr>
            <a:spLocks noGrp="1"/>
          </p:cNvSpPr>
          <p:nvPr>
            <p:ph type="title"/>
          </p:nvPr>
        </p:nvSpPr>
        <p:spPr>
          <a:xfrm>
            <a:off x="474614" y="584676"/>
            <a:ext cx="8229600" cy="357909"/>
          </a:xfrm>
        </p:spPr>
        <p:txBody>
          <a:bodyPr rtlCol="1">
            <a:noAutofit/>
          </a:bodyPr>
          <a:lstStyle/>
          <a:p>
            <a:pPr rtl="1"/>
            <a:r>
              <a:rPr lang="ar-xm" dirty="0">
                <a:cs typeface="Arial" panose="020B0604020202020204" pitchFamily="34" charset="0"/>
                <a:rtl/>
              </a:rPr>
              <a:t>ما وسائل الإعلام المشاركة؟</a:t>
            </a:r>
          </a:p>
        </p:txBody>
      </p:sp>
      <p:pic>
        <p:nvPicPr>
          <p:cNvPr id="5" name="Picture 4"/>
          <p:cNvPicPr>
            <a:picLocks noChangeAspect="1"/>
          </p:cNvPicPr>
          <p:nvPr/>
        </p:nvPicPr>
        <p:blipFill>
          <a:blip r:embed="rId6"/>
          <a:stretch>
            <a:fillRect/>
          </a:stretch>
        </p:blipFill>
        <p:spPr>
          <a:xfrm>
            <a:off x="279977" y="1823035"/>
            <a:ext cx="2498963" cy="921027"/>
          </a:xfrm>
          <a:prstGeom prst="rect">
            <a:avLst/>
          </a:prstGeom>
        </p:spPr>
      </p:pic>
      <p:pic>
        <p:nvPicPr>
          <p:cNvPr id="6" name="Picture 5"/>
          <p:cNvPicPr>
            <a:picLocks noChangeAspect="1"/>
          </p:cNvPicPr>
          <p:nvPr/>
        </p:nvPicPr>
        <p:blipFill>
          <a:blip r:embed="rId7"/>
          <a:stretch>
            <a:fillRect/>
          </a:stretch>
        </p:blipFill>
        <p:spPr>
          <a:xfrm>
            <a:off x="2917272" y="1889164"/>
            <a:ext cx="2056151" cy="1108709"/>
          </a:xfrm>
          <a:prstGeom prst="rect">
            <a:avLst/>
          </a:prstGeom>
        </p:spPr>
      </p:pic>
      <p:pic>
        <p:nvPicPr>
          <p:cNvPr id="9" name="Picture 8"/>
          <p:cNvPicPr>
            <a:picLocks noChangeAspect="1"/>
          </p:cNvPicPr>
          <p:nvPr/>
        </p:nvPicPr>
        <p:blipFill>
          <a:blip r:embed="rId8"/>
          <a:stretch>
            <a:fillRect/>
          </a:stretch>
        </p:blipFill>
        <p:spPr>
          <a:xfrm>
            <a:off x="6715945" y="1823035"/>
            <a:ext cx="2073568" cy="1228518"/>
          </a:xfrm>
          <a:prstGeom prst="rect">
            <a:avLst/>
          </a:prstGeom>
        </p:spPr>
      </p:pic>
      <p:pic>
        <p:nvPicPr>
          <p:cNvPr id="10" name="Picture 9"/>
          <p:cNvPicPr>
            <a:picLocks noChangeAspect="1"/>
          </p:cNvPicPr>
          <p:nvPr/>
        </p:nvPicPr>
        <p:blipFill>
          <a:blip r:embed="rId9"/>
          <a:stretch>
            <a:fillRect/>
          </a:stretch>
        </p:blipFill>
        <p:spPr>
          <a:xfrm>
            <a:off x="34474" y="2997873"/>
            <a:ext cx="2508176" cy="1318815"/>
          </a:xfrm>
          <a:prstGeom prst="rect">
            <a:avLst/>
          </a:prstGeom>
        </p:spPr>
      </p:pic>
      <p:pic>
        <p:nvPicPr>
          <p:cNvPr id="12" name="Picture 11"/>
          <p:cNvPicPr>
            <a:picLocks noChangeAspect="1"/>
          </p:cNvPicPr>
          <p:nvPr/>
        </p:nvPicPr>
        <p:blipFill>
          <a:blip r:embed="rId10"/>
          <a:stretch>
            <a:fillRect/>
          </a:stretch>
        </p:blipFill>
        <p:spPr>
          <a:xfrm>
            <a:off x="2460861" y="3130039"/>
            <a:ext cx="1382484" cy="1382484"/>
          </a:xfrm>
          <a:prstGeom prst="rect">
            <a:avLst/>
          </a:prstGeom>
        </p:spPr>
      </p:pic>
      <p:pic>
        <p:nvPicPr>
          <p:cNvPr id="14" name="Picture 13"/>
          <p:cNvPicPr>
            <a:picLocks noChangeAspect="1"/>
          </p:cNvPicPr>
          <p:nvPr/>
        </p:nvPicPr>
        <p:blipFill>
          <a:blip r:embed="rId11"/>
          <a:stretch>
            <a:fillRect/>
          </a:stretch>
        </p:blipFill>
        <p:spPr>
          <a:xfrm>
            <a:off x="1086826" y="4788867"/>
            <a:ext cx="3248025" cy="1409700"/>
          </a:xfrm>
          <a:prstGeom prst="rect">
            <a:avLst/>
          </a:prstGeom>
        </p:spPr>
      </p:pic>
      <p:pic>
        <p:nvPicPr>
          <p:cNvPr id="15" name="Picture 14"/>
          <p:cNvPicPr>
            <a:picLocks noChangeAspect="1"/>
          </p:cNvPicPr>
          <p:nvPr/>
        </p:nvPicPr>
        <p:blipFill>
          <a:blip r:embed="rId12"/>
          <a:stretch>
            <a:fillRect/>
          </a:stretch>
        </p:blipFill>
        <p:spPr>
          <a:xfrm>
            <a:off x="4591499" y="4190470"/>
            <a:ext cx="2143125" cy="2143125"/>
          </a:xfrm>
          <a:prstGeom prst="rect">
            <a:avLst/>
          </a:prstGeom>
        </p:spPr>
      </p:pic>
      <p:pic>
        <p:nvPicPr>
          <p:cNvPr id="16" name="Picture 15"/>
          <p:cNvPicPr>
            <a:picLocks noChangeAspect="1"/>
          </p:cNvPicPr>
          <p:nvPr/>
        </p:nvPicPr>
        <p:blipFill>
          <a:blip r:embed="rId13"/>
          <a:stretch>
            <a:fillRect/>
          </a:stretch>
        </p:blipFill>
        <p:spPr>
          <a:xfrm>
            <a:off x="7065529" y="3051553"/>
            <a:ext cx="1679107" cy="1679107"/>
          </a:xfrm>
          <a:prstGeom prst="rect">
            <a:avLst/>
          </a:prstGeom>
        </p:spPr>
      </p:pic>
      <p:pic>
        <p:nvPicPr>
          <p:cNvPr id="18" name="Picture 17"/>
          <p:cNvPicPr>
            <a:picLocks noChangeAspect="1"/>
          </p:cNvPicPr>
          <p:nvPr/>
        </p:nvPicPr>
        <p:blipFill>
          <a:blip r:embed="rId14"/>
          <a:stretch>
            <a:fillRect/>
          </a:stretch>
        </p:blipFill>
        <p:spPr>
          <a:xfrm>
            <a:off x="7189829" y="4709160"/>
            <a:ext cx="1512386" cy="1512386"/>
          </a:xfrm>
          <a:prstGeom prst="rect">
            <a:avLst/>
          </a:prstGeom>
        </p:spPr>
      </p:pic>
    </p:spTree>
    <p:extLst>
      <p:ext uri="{BB962C8B-B14F-4D97-AF65-F5344CB8AC3E}">
        <p14:creationId xmlns:p14="http://schemas.microsoft.com/office/powerpoint/2010/main" val="1561125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rtlCol="1" anchor="t" anchorCtr="0" compatLnSpc="1">
            <a:prstTxWarp prst="textNoShape">
              <a:avLst/>
            </a:prstTxWarp>
          </a:bodyPr>
          <a:lstStyle/>
          <a:p>
            <a:pPr algn="r" rtl="1"/>
            <a:endParaRPr lang="en-US" sz="1636">
              <a:cs typeface="Arial" panose="020B0604020202020204" pitchFamily="34" charset="0"/>
            </a:endParaRPr>
          </a:p>
        </p:txBody>
      </p:sp>
      <p:sp>
        <p:nvSpPr>
          <p:cNvPr id="7" name="TextBox 6"/>
          <p:cNvSpPr txBox="1"/>
          <p:nvPr/>
        </p:nvSpPr>
        <p:spPr>
          <a:xfrm>
            <a:off x="418523" y="2008138"/>
            <a:ext cx="7853655" cy="2357953"/>
          </a:xfrm>
          <a:prstGeom prst="rect">
            <a:avLst/>
          </a:prstGeom>
          <a:noFill/>
        </p:spPr>
        <p:txBody>
          <a:bodyPr wrap="square" rtlCol="1">
            <a:spAutoFit/>
          </a:bodyPr>
          <a:lstStyle/>
          <a:p>
            <a:pPr marL="259775" indent="-259775" algn="r" rtl="1">
              <a:buFontTx/>
              <a:buChar char="-"/>
            </a:pPr>
            <a:r>
              <a:rPr lang="ar-xm" sz="1636">
                <a:solidFill>
                  <a:schemeClr val="bg1"/>
                </a:solidFill>
                <a:latin typeface="Ubuntu Light"/>
                <a:cs typeface="Arial" panose="020B0604020202020204" pitchFamily="34" charset="0"/>
                <a:rtl/>
              </a:rPr>
              <a:t>الصحفيون يغطون أكثر من فعالية</a:t>
            </a:r>
          </a:p>
          <a:p>
            <a:pPr marL="259775" indent="-259775" algn="r" rtl="1">
              <a:buFontTx/>
              <a:buChar char="-"/>
            </a:pPr>
            <a:r>
              <a:rPr lang="ar-xm" sz="1636">
                <a:solidFill>
                  <a:schemeClr val="bg1"/>
                </a:solidFill>
                <a:latin typeface="Ubuntu Light"/>
                <a:cs typeface="Arial" panose="020B0604020202020204" pitchFamily="34" charset="0"/>
                <a:rtl/>
              </a:rPr>
              <a:t>ليسوا فقط مسؤولين عن النشر كقصة، بل التغريد طوال اليوم، وتأليف مدونة، وتسجيل فيديوهات</a:t>
            </a:r>
          </a:p>
          <a:p>
            <a:pPr marL="259775" indent="-259775" algn="r" rtl="1">
              <a:buFontTx/>
              <a:buChar char="-"/>
            </a:pPr>
            <a:r>
              <a:rPr lang="ar-xm" sz="1636">
                <a:solidFill>
                  <a:schemeClr val="bg1"/>
                </a:solidFill>
                <a:latin typeface="Ubuntu Light"/>
                <a:cs typeface="Arial" panose="020B0604020202020204" pitchFamily="34" charset="0"/>
                <a:rtl/>
              </a:rPr>
              <a:t>إننا نعيش في بيئة تضج بالأخبار على مدار الساعة</a:t>
            </a:r>
          </a:p>
          <a:p>
            <a:pPr marL="259775" indent="-259775" algn="r" rtl="1">
              <a:buFontTx/>
              <a:buChar char="-"/>
            </a:pPr>
            <a:r>
              <a:rPr lang="ar-xm" sz="1636">
                <a:solidFill>
                  <a:schemeClr val="bg1"/>
                </a:solidFill>
                <a:latin typeface="Ubuntu Light"/>
                <a:cs typeface="Arial" panose="020B0604020202020204" pitchFamily="34" charset="0"/>
                <a:rtl/>
              </a:rPr>
              <a:t>المنافسة على تقديم المحتوى شرسة </a:t>
            </a:r>
          </a:p>
          <a:p>
            <a:pPr marL="259775" indent="-259775" algn="r" rtl="1">
              <a:buFontTx/>
              <a:buChar char="-"/>
            </a:pPr>
            <a:endParaRPr lang="en-US" sz="1636">
              <a:solidFill>
                <a:schemeClr val="bg1"/>
              </a:solidFill>
              <a:latin typeface="Ubuntu Light"/>
              <a:cs typeface="Arial" panose="020B0604020202020204" pitchFamily="34" charset="0"/>
            </a:endParaRPr>
          </a:p>
          <a:p>
            <a:pPr marL="259775" indent="-259775" algn="r" rtl="1">
              <a:buFontTx/>
              <a:buChar char="-"/>
            </a:pPr>
            <a:endParaRPr lang="en-US" sz="1636">
              <a:solidFill>
                <a:schemeClr val="bg1"/>
              </a:solidFill>
              <a:latin typeface="Ubuntu Light"/>
              <a:cs typeface="Arial" panose="020B0604020202020204" pitchFamily="34" charset="0"/>
            </a:endParaRPr>
          </a:p>
          <a:p>
            <a:pPr algn="r" rtl="1"/>
            <a:endParaRPr lang="en-US" sz="1636">
              <a:solidFill>
                <a:schemeClr val="bg1"/>
              </a:solidFill>
              <a:latin typeface="Ubuntu Light"/>
              <a:cs typeface="Arial" panose="020B0604020202020204" pitchFamily="34" charset="0"/>
            </a:endParaRPr>
          </a:p>
          <a:p>
            <a:pPr marL="259775" indent="-259775" algn="r" rtl="1">
              <a:buFontTx/>
              <a:buChar char="-"/>
            </a:pPr>
            <a:endParaRPr lang="en-US" sz="1636">
              <a:solidFill>
                <a:schemeClr val="bg1"/>
              </a:solidFill>
              <a:latin typeface="Ubuntu Light"/>
              <a:cs typeface="Arial" panose="020B0604020202020204" pitchFamily="34" charset="0"/>
            </a:endParaRPr>
          </a:p>
          <a:p>
            <a:pPr algn="r" rtl="1"/>
            <a:endParaRPr lang="en-US" sz="1636">
              <a:cs typeface="Arial" panose="020B0604020202020204" pitchFamily="34" charset="0"/>
            </a:endParaRPr>
          </a:p>
        </p:txBody>
      </p:sp>
      <p:sp>
        <p:nvSpPr>
          <p:cNvPr id="6" name="Content Placeholder 5"/>
          <p:cNvSpPr>
            <a:spLocks noGrp="1"/>
          </p:cNvSpPr>
          <p:nvPr>
            <p:ph idx="1"/>
          </p:nvPr>
        </p:nvSpPr>
        <p:spPr>
          <a:xfrm>
            <a:off x="393890" y="2017378"/>
            <a:ext cx="8199245" cy="3861183"/>
          </a:xfrm>
        </p:spPr>
        <p:txBody>
          <a:bodyPr vert="horz" lIns="91440" tIns="45720" rIns="91440" bIns="45720" rtlCol="1" anchor="t">
            <a:normAutofit fontScale="92500"/>
          </a:bodyPr>
          <a:lstStyle/>
          <a:p>
            <a:pPr rtl="1">
              <a:lnSpc>
                <a:spcPct val="100000"/>
              </a:lnSpc>
            </a:pPr>
            <a:r>
              <a:rPr lang="ar-xm" dirty="0">
                <a:latin typeface="Ubuntu"/>
                <a:cs typeface="Arial" panose="020B0604020202020204" pitchFamily="34" charset="0"/>
                <a:rtl/>
              </a:rPr>
              <a:t>المؤسسات الإخبارية أصغر حجمًا وأكثر تجزئة</a:t>
            </a:r>
          </a:p>
          <a:p>
            <a:pPr rtl="1">
              <a:lnSpc>
                <a:spcPct val="100000"/>
              </a:lnSpc>
            </a:pPr>
            <a:r>
              <a:rPr lang="ar-xm" dirty="0">
                <a:latin typeface="Ubuntu"/>
                <a:cs typeface="Arial" panose="020B0604020202020204" pitchFamily="34" charset="0"/>
                <a:rtl/>
              </a:rPr>
              <a:t>بيئة إخبارية على </a:t>
            </a:r>
            <a:r>
              <a:rPr lang="ar-xm">
                <a:latin typeface="Ubuntu"/>
                <a:cs typeface="Arial" panose="020B0604020202020204" pitchFamily="34" charset="0"/>
                <a:rtl/>
              </a:rPr>
              <a:t>مدار </a:t>
            </a:r>
            <a:r>
              <a:rPr lang="en-us">
                <a:latin typeface="Ubuntu"/>
                <a:cs typeface="Arial" panose="020B0604020202020204" pitchFamily="34" charset="0"/>
                <a:rtl val="0"/>
              </a:rPr>
              <a:t>24</a:t>
            </a:r>
            <a:r>
              <a:rPr lang="ar-SA">
                <a:latin typeface="Ubuntu"/>
                <a:cs typeface="Arial" panose="020B0604020202020204" pitchFamily="34" charset="0"/>
                <a:rtl/>
              </a:rPr>
              <a:t> </a:t>
            </a:r>
            <a:r>
              <a:rPr lang="ar-xm">
                <a:latin typeface="Ubuntu"/>
                <a:cs typeface="Arial" panose="020B0604020202020204" pitchFamily="34" charset="0"/>
                <a:rtl/>
              </a:rPr>
              <a:t>ساعة</a:t>
            </a:r>
            <a:endParaRPr lang="ar-xm" dirty="0">
              <a:latin typeface="Ubuntu"/>
              <a:cs typeface="Arial" panose="020B0604020202020204" pitchFamily="34" charset="0"/>
              <a:rtl/>
            </a:endParaRPr>
          </a:p>
          <a:p>
            <a:pPr rtl="1">
              <a:lnSpc>
                <a:spcPct val="100000"/>
              </a:lnSpc>
            </a:pPr>
            <a:r>
              <a:rPr lang="ar-xm" dirty="0">
                <a:latin typeface="Ubuntu"/>
                <a:cs typeface="Arial" panose="020B0604020202020204" pitchFamily="34" charset="0"/>
                <a:rtl/>
              </a:rPr>
              <a:t>تريد الجدل و"الأخبار المثيرة"</a:t>
            </a:r>
          </a:p>
          <a:p>
            <a:pPr rtl="1">
              <a:lnSpc>
                <a:spcPct val="100000"/>
              </a:lnSpc>
            </a:pPr>
            <a:r>
              <a:rPr lang="ar-xm" dirty="0">
                <a:latin typeface="Ubuntu"/>
                <a:cs typeface="Arial" panose="020B0604020202020204" pitchFamily="34" charset="0"/>
                <a:rtl/>
              </a:rPr>
              <a:t>تريد فيديو قويًا</a:t>
            </a:r>
          </a:p>
          <a:p>
            <a:pPr rtl="1">
              <a:lnSpc>
                <a:spcPct val="100000"/>
              </a:lnSpc>
            </a:pPr>
            <a:r>
              <a:rPr lang="ar-xm" dirty="0">
                <a:latin typeface="Ubuntu"/>
                <a:cs typeface="Arial" panose="020B0604020202020204" pitchFamily="34" charset="0"/>
                <a:rtl/>
              </a:rPr>
              <a:t>لقد غيرت وسائل التواصل الاجتماعي طريقتنا في الحصول </a:t>
            </a:r>
            <a:r>
              <a:rPr lang="ar-xm">
                <a:latin typeface="Ubuntu"/>
                <a:cs typeface="Arial" panose="020B0604020202020204" pitchFamily="34" charset="0"/>
                <a:rtl/>
              </a:rPr>
              <a:t>على الأخبار</a:t>
            </a:r>
            <a:endParaRPr lang="ar-xm" dirty="0">
              <a:latin typeface="Ubuntu"/>
              <a:cs typeface="Arial" panose="020B0604020202020204" pitchFamily="34" charset="0"/>
              <a:rtl/>
            </a:endParaRPr>
          </a:p>
          <a:p>
            <a:pPr rtl="1">
              <a:lnSpc>
                <a:spcPct val="100000"/>
              </a:lnSpc>
            </a:pPr>
            <a:r>
              <a:rPr lang="ar-xm" dirty="0">
                <a:latin typeface="Ubuntu"/>
                <a:cs typeface="Arial" panose="020B0604020202020204" pitchFamily="34" charset="0"/>
                <a:rtl/>
              </a:rPr>
              <a:t>تقديم الأخبار دائمًا في الوقت المطلوب</a:t>
            </a:r>
          </a:p>
          <a:p>
            <a:pPr rtl="1">
              <a:lnSpc>
                <a:spcPct val="100000"/>
              </a:lnSpc>
            </a:pPr>
            <a:r>
              <a:rPr lang="ar-xm" dirty="0">
                <a:latin typeface="Ubuntu"/>
                <a:cs typeface="Arial" panose="020B0604020202020204" pitchFamily="34" charset="0"/>
                <a:rtl/>
              </a:rPr>
              <a:t>الصحفيون يغطون أكثر من موضوع</a:t>
            </a:r>
          </a:p>
          <a:p>
            <a:pPr rtl="1">
              <a:lnSpc>
                <a:spcPct val="100000"/>
              </a:lnSpc>
            </a:pPr>
            <a:endParaRPr lang="en-US" dirty="0">
              <a:cs typeface="Arial" panose="020B0604020202020204" pitchFamily="34" charset="0"/>
            </a:endParaRPr>
          </a:p>
        </p:txBody>
      </p:sp>
      <p:sp>
        <p:nvSpPr>
          <p:cNvPr id="5" name="Title 4">
            <a:extLst>
              <a:ext uri="{FF2B5EF4-FFF2-40B4-BE49-F238E27FC236}">
                <a16:creationId xmlns:a16="http://schemas.microsoft.com/office/drawing/2014/main" id="{4CE4B6F6-D10E-A23E-C0C3-47946F115E97}"/>
              </a:ext>
            </a:extLst>
          </p:cNvPr>
          <p:cNvSpPr>
            <a:spLocks noGrp="1"/>
          </p:cNvSpPr>
          <p:nvPr>
            <p:ph type="title"/>
          </p:nvPr>
        </p:nvSpPr>
        <p:spPr>
          <a:xfrm>
            <a:off x="3466011" y="401703"/>
            <a:ext cx="5388389" cy="585850"/>
          </a:xfrm>
        </p:spPr>
        <p:txBody>
          <a:bodyPr rtlCol="1">
            <a:normAutofit fontScale="90000"/>
          </a:bodyPr>
          <a:lstStyle/>
          <a:p>
            <a:pPr rtl="1"/>
            <a:r>
              <a:rPr lang="ar-xm" dirty="0">
                <a:cs typeface="Arial" panose="020B0604020202020204" pitchFamily="34" charset="0"/>
                <a:rtl/>
              </a:rPr>
              <a:t>أضحت مهمة وسائل الإعلام أصعب من أي وقت مضى</a:t>
            </a:r>
          </a:p>
        </p:txBody>
      </p:sp>
    </p:spTree>
    <p:extLst>
      <p:ext uri="{BB962C8B-B14F-4D97-AF65-F5344CB8AC3E}">
        <p14:creationId xmlns:p14="http://schemas.microsoft.com/office/powerpoint/2010/main" val="3137694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rtlCol="1" anchor="t" anchorCtr="0" compatLnSpc="1">
            <a:prstTxWarp prst="textNoShape">
              <a:avLst/>
            </a:prstTxWarp>
          </a:bodyPr>
          <a:lstStyle/>
          <a:p>
            <a:pPr algn="r" rtl="1"/>
            <a:endParaRPr lang="en-US" sz="1636">
              <a:cs typeface="Arial" panose="020B0604020202020204" pitchFamily="34" charset="0"/>
            </a:endParaRPr>
          </a:p>
        </p:txBody>
      </p:sp>
      <p:sp>
        <p:nvSpPr>
          <p:cNvPr id="7" name="TextBox 6"/>
          <p:cNvSpPr txBox="1"/>
          <p:nvPr/>
        </p:nvSpPr>
        <p:spPr>
          <a:xfrm>
            <a:off x="418523" y="2008138"/>
            <a:ext cx="7853655" cy="2357953"/>
          </a:xfrm>
          <a:prstGeom prst="rect">
            <a:avLst/>
          </a:prstGeom>
          <a:noFill/>
        </p:spPr>
        <p:txBody>
          <a:bodyPr wrap="square" rtlCol="1">
            <a:spAutoFit/>
          </a:bodyPr>
          <a:lstStyle/>
          <a:p>
            <a:pPr marL="259775" indent="-259775" algn="r" rtl="1">
              <a:buFontTx/>
              <a:buChar char="-"/>
            </a:pPr>
            <a:r>
              <a:rPr lang="ar-xm" sz="1636">
                <a:solidFill>
                  <a:schemeClr val="bg1"/>
                </a:solidFill>
                <a:latin typeface="Ubuntu Light"/>
                <a:cs typeface="Arial" panose="020B0604020202020204" pitchFamily="34" charset="0"/>
                <a:rtl/>
              </a:rPr>
              <a:t>الصحفيون يغطون أكثر من فعالية</a:t>
            </a:r>
          </a:p>
          <a:p>
            <a:pPr marL="259775" indent="-259775" algn="r" rtl="1">
              <a:buFontTx/>
              <a:buChar char="-"/>
            </a:pPr>
            <a:r>
              <a:rPr lang="ar-xm" sz="1636">
                <a:solidFill>
                  <a:schemeClr val="bg1"/>
                </a:solidFill>
                <a:latin typeface="Ubuntu Light"/>
                <a:cs typeface="Arial" panose="020B0604020202020204" pitchFamily="34" charset="0"/>
                <a:rtl/>
              </a:rPr>
              <a:t>ليسوا فقط مسؤولين عن النشر كقصة، بل التغريد طوال اليوم، وتأليف مدونة، وتسجيل فيديوهات</a:t>
            </a:r>
          </a:p>
          <a:p>
            <a:pPr marL="259775" indent="-259775" algn="r" rtl="1">
              <a:buFontTx/>
              <a:buChar char="-"/>
            </a:pPr>
            <a:r>
              <a:rPr lang="ar-xm" sz="1636">
                <a:solidFill>
                  <a:schemeClr val="bg1"/>
                </a:solidFill>
                <a:latin typeface="Ubuntu Light"/>
                <a:cs typeface="Arial" panose="020B0604020202020204" pitchFamily="34" charset="0"/>
                <a:rtl/>
              </a:rPr>
              <a:t>إننا نعيش في بيئة تضج بالأخبار على مدار الساعة</a:t>
            </a:r>
          </a:p>
          <a:p>
            <a:pPr marL="259775" indent="-259775" algn="r" rtl="1">
              <a:buFontTx/>
              <a:buChar char="-"/>
            </a:pPr>
            <a:r>
              <a:rPr lang="ar-xm" sz="1636">
                <a:solidFill>
                  <a:schemeClr val="bg1"/>
                </a:solidFill>
                <a:latin typeface="Ubuntu Light"/>
                <a:cs typeface="Arial" panose="020B0604020202020204" pitchFamily="34" charset="0"/>
                <a:rtl/>
              </a:rPr>
              <a:t>المنافسة على تقديم المحتوى شرسة </a:t>
            </a:r>
          </a:p>
          <a:p>
            <a:pPr marL="259775" indent="-259775" algn="r" rtl="1">
              <a:buFontTx/>
              <a:buChar char="-"/>
            </a:pPr>
            <a:endParaRPr lang="en-US" sz="1636">
              <a:solidFill>
                <a:schemeClr val="bg1"/>
              </a:solidFill>
              <a:latin typeface="Ubuntu Light"/>
              <a:cs typeface="Arial" panose="020B0604020202020204" pitchFamily="34" charset="0"/>
            </a:endParaRPr>
          </a:p>
          <a:p>
            <a:pPr marL="259775" indent="-259775" algn="r" rtl="1">
              <a:buFontTx/>
              <a:buChar char="-"/>
            </a:pPr>
            <a:endParaRPr lang="en-US" sz="1636">
              <a:solidFill>
                <a:schemeClr val="bg1"/>
              </a:solidFill>
              <a:latin typeface="Ubuntu Light"/>
              <a:cs typeface="Arial" panose="020B0604020202020204" pitchFamily="34" charset="0"/>
            </a:endParaRPr>
          </a:p>
          <a:p>
            <a:pPr algn="r" rtl="1"/>
            <a:endParaRPr lang="en-US" sz="1636">
              <a:solidFill>
                <a:schemeClr val="bg1"/>
              </a:solidFill>
              <a:latin typeface="Ubuntu Light"/>
              <a:cs typeface="Arial" panose="020B0604020202020204" pitchFamily="34" charset="0"/>
            </a:endParaRPr>
          </a:p>
          <a:p>
            <a:pPr marL="259775" indent="-259775" algn="r" rtl="1">
              <a:buFontTx/>
              <a:buChar char="-"/>
            </a:pPr>
            <a:endParaRPr lang="en-US" sz="1636">
              <a:solidFill>
                <a:schemeClr val="bg1"/>
              </a:solidFill>
              <a:latin typeface="Ubuntu Light"/>
              <a:cs typeface="Arial" panose="020B0604020202020204" pitchFamily="34" charset="0"/>
            </a:endParaRPr>
          </a:p>
          <a:p>
            <a:pPr algn="r" rtl="1"/>
            <a:endParaRPr lang="en-US" sz="1636">
              <a:cs typeface="Arial" panose="020B0604020202020204" pitchFamily="34" charset="0"/>
            </a:endParaRPr>
          </a:p>
        </p:txBody>
      </p:sp>
      <p:sp>
        <p:nvSpPr>
          <p:cNvPr id="2" name="Title 1"/>
          <p:cNvSpPr>
            <a:spLocks noGrp="1"/>
          </p:cNvSpPr>
          <p:nvPr>
            <p:ph type="title"/>
          </p:nvPr>
        </p:nvSpPr>
        <p:spPr>
          <a:xfrm>
            <a:off x="2458522" y="393589"/>
            <a:ext cx="6356926" cy="585850"/>
          </a:xfrm>
        </p:spPr>
        <p:txBody>
          <a:bodyPr rtlCol="1">
            <a:noAutofit/>
          </a:bodyPr>
          <a:lstStyle/>
          <a:p>
            <a:pPr rtl="1"/>
            <a:r>
              <a:rPr lang="ar-xm" dirty="0">
                <a:cs typeface="Arial" panose="020B0604020202020204" pitchFamily="34" charset="0"/>
                <a:rtl/>
              </a:rPr>
              <a:t>كيف يساعد الإعلام في بناء "الأولمبياد الخاص"</a:t>
            </a:r>
          </a:p>
        </p:txBody>
      </p:sp>
      <p:sp>
        <p:nvSpPr>
          <p:cNvPr id="6" name="Content Placeholder 5"/>
          <p:cNvSpPr>
            <a:spLocks noGrp="1"/>
          </p:cNvSpPr>
          <p:nvPr>
            <p:ph idx="1"/>
          </p:nvPr>
        </p:nvSpPr>
        <p:spPr>
          <a:xfrm>
            <a:off x="333637" y="2038350"/>
            <a:ext cx="8503345" cy="3840211"/>
          </a:xfrm>
        </p:spPr>
        <p:txBody>
          <a:bodyPr vert="horz" lIns="91440" tIns="45720" rIns="91440" bIns="45720" rtlCol="1" anchor="t">
            <a:normAutofit/>
          </a:bodyPr>
          <a:lstStyle/>
          <a:p>
            <a:pPr rtl="1">
              <a:lnSpc>
                <a:spcPct val="110000"/>
              </a:lnSpc>
            </a:pPr>
            <a:r>
              <a:rPr lang="ar-xm" dirty="0">
                <a:latin typeface="Ubuntu" panose="020B0504030602030204" pitchFamily="34" charset="0"/>
                <a:cs typeface="Arial" panose="020B0604020202020204" pitchFamily="34" charset="0"/>
                <a:rtl/>
              </a:rPr>
              <a:t>ترسيخ فهم من نحن وماذا نفعل</a:t>
            </a:r>
          </a:p>
          <a:p>
            <a:pPr rtl="1">
              <a:lnSpc>
                <a:spcPct val="110000"/>
              </a:lnSpc>
            </a:pPr>
            <a:r>
              <a:rPr lang="ar-xm" dirty="0">
                <a:latin typeface="Ubuntu" panose="020B0504030602030204" pitchFamily="34" charset="0"/>
                <a:cs typeface="Arial" panose="020B0604020202020204" pitchFamily="34" charset="0"/>
                <a:rtl/>
              </a:rPr>
              <a:t>توصيل مدى أهمية إنجاز عملنا</a:t>
            </a:r>
            <a:endParaRPr lang="en-US" dirty="0">
              <a:latin typeface="Ubuntu" panose="020B0504030602030204" pitchFamily="34" charset="0"/>
              <a:cs typeface="Arial" panose="020B0604020202020204" pitchFamily="34" charset="0"/>
            </a:endParaRPr>
          </a:p>
          <a:p>
            <a:pPr rtl="1">
              <a:lnSpc>
                <a:spcPct val="110000"/>
              </a:lnSpc>
            </a:pPr>
            <a:r>
              <a:rPr lang="ar-xm" dirty="0">
                <a:latin typeface="Ubuntu" panose="020B0504030602030204" pitchFamily="34" charset="0"/>
                <a:cs typeface="Arial" panose="020B0604020202020204" pitchFamily="34" charset="0"/>
                <a:rtl/>
              </a:rPr>
              <a:t>تغيير الآراء حول ما يمكن لرياضيينا إنجازه</a:t>
            </a:r>
          </a:p>
          <a:p>
            <a:pPr rtl="1">
              <a:lnSpc>
                <a:spcPct val="110000"/>
              </a:lnSpc>
            </a:pPr>
            <a:r>
              <a:rPr lang="ar-xm" dirty="0">
                <a:latin typeface="Ubuntu" panose="020B0504030602030204" pitchFamily="34" charset="0"/>
                <a:cs typeface="Arial" panose="020B0604020202020204" pitchFamily="34" charset="0"/>
                <a:rtl/>
              </a:rPr>
              <a:t>المساعدة في جمع الأموال</a:t>
            </a:r>
          </a:p>
          <a:p>
            <a:pPr rtl="1">
              <a:lnSpc>
                <a:spcPct val="110000"/>
              </a:lnSpc>
            </a:pPr>
            <a:r>
              <a:rPr lang="ar-xm" dirty="0">
                <a:latin typeface="Ubuntu" panose="020B0504030602030204" pitchFamily="34" charset="0"/>
                <a:cs typeface="Arial" panose="020B0604020202020204" pitchFamily="34" charset="0"/>
                <a:rtl/>
              </a:rPr>
              <a:t>حث الناس للحضور إلى فعاليات "الأولمبياد الخاص"</a:t>
            </a:r>
          </a:p>
          <a:p>
            <a:pPr rtl="1">
              <a:lnSpc>
                <a:spcPct val="100000"/>
              </a:lnSpc>
            </a:pPr>
            <a:endParaRPr lang="en-US" dirty="0">
              <a:cs typeface="Arial" panose="020B0604020202020204" pitchFamily="34" charset="0"/>
            </a:endParaRPr>
          </a:p>
        </p:txBody>
      </p:sp>
    </p:spTree>
    <p:extLst>
      <p:ext uri="{BB962C8B-B14F-4D97-AF65-F5344CB8AC3E}">
        <p14:creationId xmlns:p14="http://schemas.microsoft.com/office/powerpoint/2010/main" val="1385271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rtlCol="1" anchor="t" anchorCtr="0" compatLnSpc="1">
            <a:prstTxWarp prst="textNoShape">
              <a:avLst/>
            </a:prstTxWarp>
          </a:bodyPr>
          <a:lstStyle/>
          <a:p>
            <a:pPr algn="r" rtl="1"/>
            <a:endParaRPr lang="en-US" sz="1636">
              <a:cs typeface="Arial" panose="020B0604020202020204" pitchFamily="34" charset="0"/>
            </a:endParaRPr>
          </a:p>
        </p:txBody>
      </p:sp>
      <p:sp>
        <p:nvSpPr>
          <p:cNvPr id="2" name="Title 1"/>
          <p:cNvSpPr>
            <a:spLocks noGrp="1"/>
          </p:cNvSpPr>
          <p:nvPr>
            <p:ph type="title"/>
          </p:nvPr>
        </p:nvSpPr>
        <p:spPr>
          <a:xfrm>
            <a:off x="2511854" y="465421"/>
            <a:ext cx="6388430" cy="585850"/>
          </a:xfrm>
        </p:spPr>
        <p:txBody>
          <a:bodyPr rtlCol="1">
            <a:noAutofit/>
          </a:bodyPr>
          <a:lstStyle/>
          <a:p>
            <a:pPr rtl="1"/>
            <a:r>
              <a:rPr lang="ar-xm" dirty="0">
                <a:cs typeface="Arial" panose="020B0604020202020204" pitchFamily="34" charset="0"/>
                <a:rtl/>
              </a:rPr>
              <a:t>كيف نستفيد من وسائل الإعلام</a:t>
            </a:r>
          </a:p>
        </p:txBody>
      </p:sp>
      <p:pic>
        <p:nvPicPr>
          <p:cNvPr id="11" name="Picture 10"/>
          <p:cNvPicPr>
            <a:picLocks noChangeAspect="1"/>
          </p:cNvPicPr>
          <p:nvPr/>
        </p:nvPicPr>
        <p:blipFill>
          <a:blip r:embed="rId4"/>
          <a:stretch>
            <a:fillRect/>
          </a:stretch>
        </p:blipFill>
        <p:spPr>
          <a:xfrm>
            <a:off x="6952860" y="1612345"/>
            <a:ext cx="2098418" cy="2098418"/>
          </a:xfrm>
          <a:prstGeom prst="rect">
            <a:avLst/>
          </a:prstGeom>
        </p:spPr>
      </p:pic>
      <p:pic>
        <p:nvPicPr>
          <p:cNvPr id="16" name="Picture 15"/>
          <p:cNvPicPr>
            <a:picLocks noChangeAspect="1"/>
          </p:cNvPicPr>
          <p:nvPr/>
        </p:nvPicPr>
        <p:blipFill>
          <a:blip r:embed="rId5"/>
          <a:stretch>
            <a:fillRect/>
          </a:stretch>
        </p:blipFill>
        <p:spPr>
          <a:xfrm>
            <a:off x="2364644" y="1741678"/>
            <a:ext cx="3072140" cy="2044370"/>
          </a:xfrm>
          <a:prstGeom prst="rect">
            <a:avLst/>
          </a:prstGeom>
        </p:spPr>
      </p:pic>
      <p:pic>
        <p:nvPicPr>
          <p:cNvPr id="12" name="Picture 11"/>
          <p:cNvPicPr>
            <a:picLocks noChangeAspect="1"/>
          </p:cNvPicPr>
          <p:nvPr/>
        </p:nvPicPr>
        <p:blipFill>
          <a:blip r:embed="rId6"/>
          <a:stretch>
            <a:fillRect/>
          </a:stretch>
        </p:blipFill>
        <p:spPr>
          <a:xfrm>
            <a:off x="1420725" y="4421339"/>
            <a:ext cx="1678315" cy="1678315"/>
          </a:xfrm>
          <a:prstGeom prst="rect">
            <a:avLst/>
          </a:prstGeom>
        </p:spPr>
      </p:pic>
      <p:pic>
        <p:nvPicPr>
          <p:cNvPr id="15" name="Picture 14"/>
          <p:cNvPicPr>
            <a:picLocks noChangeAspect="1"/>
          </p:cNvPicPr>
          <p:nvPr/>
        </p:nvPicPr>
        <p:blipFill>
          <a:blip r:embed="rId7"/>
          <a:stretch>
            <a:fillRect/>
          </a:stretch>
        </p:blipFill>
        <p:spPr>
          <a:xfrm>
            <a:off x="6632803" y="4338282"/>
            <a:ext cx="1578611" cy="1578611"/>
          </a:xfrm>
          <a:prstGeom prst="rect">
            <a:avLst/>
          </a:prstGeom>
        </p:spPr>
      </p:pic>
      <p:pic>
        <p:nvPicPr>
          <p:cNvPr id="17" name="Picture 16"/>
          <p:cNvPicPr>
            <a:picLocks noChangeAspect="1"/>
          </p:cNvPicPr>
          <p:nvPr/>
        </p:nvPicPr>
        <p:blipFill>
          <a:blip r:embed="rId8"/>
          <a:stretch>
            <a:fillRect/>
          </a:stretch>
        </p:blipFill>
        <p:spPr>
          <a:xfrm>
            <a:off x="5260219" y="1692429"/>
            <a:ext cx="1621471" cy="1621471"/>
          </a:xfrm>
          <a:prstGeom prst="rect">
            <a:avLst/>
          </a:prstGeom>
        </p:spPr>
      </p:pic>
      <p:pic>
        <p:nvPicPr>
          <p:cNvPr id="18" name="Picture 17"/>
          <p:cNvPicPr>
            <a:picLocks noChangeAspect="1"/>
          </p:cNvPicPr>
          <p:nvPr/>
        </p:nvPicPr>
        <p:blipFill>
          <a:blip r:embed="rId9"/>
          <a:stretch>
            <a:fillRect/>
          </a:stretch>
        </p:blipFill>
        <p:spPr>
          <a:xfrm>
            <a:off x="3656933" y="3245378"/>
            <a:ext cx="2351922" cy="2351922"/>
          </a:xfrm>
          <a:prstGeom prst="rect">
            <a:avLst/>
          </a:prstGeom>
        </p:spPr>
      </p:pic>
      <p:pic>
        <p:nvPicPr>
          <p:cNvPr id="3" name="Picture 2"/>
          <p:cNvPicPr>
            <a:picLocks noChangeAspect="1"/>
          </p:cNvPicPr>
          <p:nvPr/>
        </p:nvPicPr>
        <p:blipFill>
          <a:blip r:embed="rId10"/>
          <a:stretch>
            <a:fillRect/>
          </a:stretch>
        </p:blipFill>
        <p:spPr>
          <a:xfrm>
            <a:off x="633376" y="2055981"/>
            <a:ext cx="1574697" cy="1574697"/>
          </a:xfrm>
          <a:prstGeom prst="rect">
            <a:avLst/>
          </a:prstGeom>
        </p:spPr>
      </p:pic>
    </p:spTree>
    <p:extLst>
      <p:ext uri="{BB962C8B-B14F-4D97-AF65-F5344CB8AC3E}">
        <p14:creationId xmlns:p14="http://schemas.microsoft.com/office/powerpoint/2010/main" val="1369840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rtlCol="1" anchor="t" anchorCtr="0" compatLnSpc="1">
            <a:prstTxWarp prst="textNoShape">
              <a:avLst/>
            </a:prstTxWarp>
          </a:bodyPr>
          <a:lstStyle/>
          <a:p>
            <a:pPr algn="r" rtl="1"/>
            <a:endParaRPr lang="en-US" sz="1636">
              <a:cs typeface="Arial" panose="020B0604020202020204" pitchFamily="34" charset="0"/>
            </a:endParaRPr>
          </a:p>
        </p:txBody>
      </p:sp>
      <p:sp>
        <p:nvSpPr>
          <p:cNvPr id="7" name="TextBox 6"/>
          <p:cNvSpPr txBox="1"/>
          <p:nvPr/>
        </p:nvSpPr>
        <p:spPr>
          <a:xfrm>
            <a:off x="295935" y="2470203"/>
            <a:ext cx="7853655" cy="2357953"/>
          </a:xfrm>
          <a:prstGeom prst="rect">
            <a:avLst/>
          </a:prstGeom>
          <a:noFill/>
        </p:spPr>
        <p:txBody>
          <a:bodyPr wrap="square" rtlCol="1">
            <a:spAutoFit/>
          </a:bodyPr>
          <a:lstStyle/>
          <a:p>
            <a:pPr marL="259775" indent="-259775" algn="r" rtl="1">
              <a:buFontTx/>
              <a:buChar char="-"/>
            </a:pPr>
            <a:r>
              <a:rPr lang="ar-xm" sz="1636">
                <a:solidFill>
                  <a:schemeClr val="bg1"/>
                </a:solidFill>
                <a:latin typeface="Ubuntu Light"/>
                <a:cs typeface="Arial" panose="020B0604020202020204" pitchFamily="34" charset="0"/>
                <a:rtl/>
              </a:rPr>
              <a:t>الصحفيون يغطون أكثر من فعالية</a:t>
            </a:r>
          </a:p>
          <a:p>
            <a:pPr marL="259775" indent="-259775" algn="r" rtl="1">
              <a:buFontTx/>
              <a:buChar char="-"/>
            </a:pPr>
            <a:r>
              <a:rPr lang="ar-xm" sz="1636">
                <a:solidFill>
                  <a:schemeClr val="bg1"/>
                </a:solidFill>
                <a:latin typeface="Ubuntu Light"/>
                <a:cs typeface="Arial" panose="020B0604020202020204" pitchFamily="34" charset="0"/>
                <a:rtl/>
              </a:rPr>
              <a:t>ليسوا فقط مسؤولين عن النشر كقصة، بل التغريد طوال اليوم، وتأليف مدونة، وتسجيل فيديوهات</a:t>
            </a:r>
          </a:p>
          <a:p>
            <a:pPr marL="259775" indent="-259775" algn="r" rtl="1">
              <a:buFontTx/>
              <a:buChar char="-"/>
            </a:pPr>
            <a:r>
              <a:rPr lang="ar-xm" sz="1636">
                <a:solidFill>
                  <a:schemeClr val="bg1"/>
                </a:solidFill>
                <a:latin typeface="Ubuntu Light"/>
                <a:cs typeface="Arial" panose="020B0604020202020204" pitchFamily="34" charset="0"/>
                <a:rtl/>
              </a:rPr>
              <a:t>إننا نعيش في بيئة تضج بالأخبار على مدار الساعة</a:t>
            </a:r>
          </a:p>
          <a:p>
            <a:pPr marL="259775" indent="-259775" algn="r" rtl="1">
              <a:buFontTx/>
              <a:buChar char="-"/>
            </a:pPr>
            <a:r>
              <a:rPr lang="ar-xm" sz="1636">
                <a:solidFill>
                  <a:schemeClr val="bg1"/>
                </a:solidFill>
                <a:latin typeface="Ubuntu Light"/>
                <a:cs typeface="Arial" panose="020B0604020202020204" pitchFamily="34" charset="0"/>
                <a:rtl/>
              </a:rPr>
              <a:t>المنافسة على تقديم المحتوى شرسة </a:t>
            </a:r>
          </a:p>
          <a:p>
            <a:pPr marL="259775" indent="-259775" algn="r" rtl="1">
              <a:buFontTx/>
              <a:buChar char="-"/>
            </a:pPr>
            <a:endParaRPr lang="en-US" sz="1636">
              <a:solidFill>
                <a:schemeClr val="bg1"/>
              </a:solidFill>
              <a:latin typeface="Ubuntu Light"/>
              <a:cs typeface="Arial" panose="020B0604020202020204" pitchFamily="34" charset="0"/>
            </a:endParaRPr>
          </a:p>
          <a:p>
            <a:pPr marL="259775" indent="-259775" algn="r" rtl="1">
              <a:buFontTx/>
              <a:buChar char="-"/>
            </a:pPr>
            <a:endParaRPr lang="en-US" sz="1636">
              <a:solidFill>
                <a:schemeClr val="bg1"/>
              </a:solidFill>
              <a:latin typeface="Ubuntu Light"/>
              <a:cs typeface="Arial" panose="020B0604020202020204" pitchFamily="34" charset="0"/>
            </a:endParaRPr>
          </a:p>
          <a:p>
            <a:pPr algn="r" rtl="1"/>
            <a:endParaRPr lang="en-US" sz="1636">
              <a:solidFill>
                <a:schemeClr val="bg1"/>
              </a:solidFill>
              <a:latin typeface="Ubuntu Light"/>
              <a:cs typeface="Arial" panose="020B0604020202020204" pitchFamily="34" charset="0"/>
            </a:endParaRPr>
          </a:p>
          <a:p>
            <a:pPr marL="259775" indent="-259775" algn="r" rtl="1">
              <a:buFontTx/>
              <a:buChar char="-"/>
            </a:pPr>
            <a:endParaRPr lang="en-US" sz="1636">
              <a:solidFill>
                <a:schemeClr val="bg1"/>
              </a:solidFill>
              <a:latin typeface="Ubuntu Light"/>
              <a:cs typeface="Arial" panose="020B0604020202020204" pitchFamily="34" charset="0"/>
            </a:endParaRPr>
          </a:p>
          <a:p>
            <a:pPr algn="r" rtl="1"/>
            <a:endParaRPr lang="en-US" sz="1636">
              <a:cs typeface="Arial" panose="020B0604020202020204" pitchFamily="34" charset="0"/>
            </a:endParaRPr>
          </a:p>
        </p:txBody>
      </p:sp>
      <p:sp>
        <p:nvSpPr>
          <p:cNvPr id="2" name="Title 1"/>
          <p:cNvSpPr>
            <a:spLocks noGrp="1"/>
          </p:cNvSpPr>
          <p:nvPr>
            <p:ph type="title"/>
          </p:nvPr>
        </p:nvSpPr>
        <p:spPr>
          <a:xfrm>
            <a:off x="988642" y="401703"/>
            <a:ext cx="7886700" cy="585850"/>
          </a:xfrm>
        </p:spPr>
        <p:txBody>
          <a:bodyPr rtlCol="1">
            <a:noAutofit/>
          </a:bodyPr>
          <a:lstStyle/>
          <a:p>
            <a:pPr rtl="1"/>
            <a:r>
              <a:rPr lang="ar-xm" dirty="0">
                <a:cs typeface="Arial" panose="020B0604020202020204" pitchFamily="34" charset="0"/>
                <a:rtl/>
              </a:rPr>
              <a:t>أنواع القصص الإخبارية</a:t>
            </a:r>
          </a:p>
        </p:txBody>
      </p:sp>
      <p:sp>
        <p:nvSpPr>
          <p:cNvPr id="6" name="Content Placeholder 5"/>
          <p:cNvSpPr>
            <a:spLocks noGrp="1"/>
          </p:cNvSpPr>
          <p:nvPr>
            <p:ph idx="1"/>
          </p:nvPr>
        </p:nvSpPr>
        <p:spPr>
          <a:xfrm>
            <a:off x="593488" y="2262814"/>
            <a:ext cx="8229600" cy="3405801"/>
          </a:xfrm>
        </p:spPr>
        <p:txBody>
          <a:bodyPr vert="horz" lIns="91440" tIns="45720" rIns="91440" bIns="45720" rtlCol="1" anchor="t">
            <a:normAutofit fontScale="32500" lnSpcReduction="20000"/>
          </a:bodyPr>
          <a:lstStyle/>
          <a:p>
            <a:pPr rtl="1">
              <a:lnSpc>
                <a:spcPct val="170000"/>
              </a:lnSpc>
            </a:pPr>
            <a:r>
              <a:rPr lang="ar-xm" sz="6000" dirty="0">
                <a:latin typeface="Ubuntu"/>
                <a:cs typeface="Arial" panose="020B0604020202020204" pitchFamily="34" charset="0"/>
                <a:rtl/>
              </a:rPr>
              <a:t>الأخبار </a:t>
            </a:r>
            <a:r>
              <a:rPr lang="ar-xm" sz="6000">
                <a:latin typeface="Ubuntu"/>
                <a:cs typeface="Arial" panose="020B0604020202020204" pitchFamily="34" charset="0"/>
                <a:rtl/>
              </a:rPr>
              <a:t>العاجلة -</a:t>
            </a:r>
            <a:r>
              <a:rPr lang="ar-SA" sz="6000">
                <a:latin typeface="Ubuntu"/>
                <a:cs typeface="Arial" panose="020B0604020202020204" pitchFamily="34" charset="0"/>
                <a:rtl/>
              </a:rPr>
              <a:t> </a:t>
            </a:r>
            <a:r>
              <a:rPr lang="ar-xm" sz="6000">
                <a:latin typeface="Ubuntu"/>
                <a:cs typeface="Arial" panose="020B0604020202020204" pitchFamily="34" charset="0"/>
                <a:rtl/>
              </a:rPr>
              <a:t>تجري </a:t>
            </a:r>
            <a:r>
              <a:rPr lang="ar-xm" sz="6000" dirty="0">
                <a:latin typeface="Ubuntu"/>
                <a:cs typeface="Arial" panose="020B0604020202020204" pitchFamily="34" charset="0"/>
                <a:rtl/>
              </a:rPr>
              <a:t>تغطية القصص الإخبارية الكبيرة في كل مكان</a:t>
            </a:r>
          </a:p>
          <a:p>
            <a:pPr rtl="1">
              <a:lnSpc>
                <a:spcPct val="170000"/>
              </a:lnSpc>
            </a:pPr>
            <a:r>
              <a:rPr lang="ar-xm" sz="6000" dirty="0">
                <a:latin typeface="Ubuntu"/>
                <a:cs typeface="Arial" panose="020B0604020202020204" pitchFamily="34" charset="0"/>
                <a:rtl/>
              </a:rPr>
              <a:t>القصة </a:t>
            </a:r>
            <a:r>
              <a:rPr lang="ar-xm" sz="6000">
                <a:latin typeface="Ubuntu"/>
                <a:cs typeface="Arial" panose="020B0604020202020204" pitchFamily="34" charset="0"/>
                <a:rtl/>
              </a:rPr>
              <a:t>الإخبارية -</a:t>
            </a:r>
            <a:r>
              <a:rPr lang="ar-SA" sz="6000">
                <a:latin typeface="Ubuntu"/>
                <a:cs typeface="Arial" panose="020B0604020202020204" pitchFamily="34" charset="0"/>
                <a:rtl/>
              </a:rPr>
              <a:t> </a:t>
            </a:r>
            <a:r>
              <a:rPr lang="ar-xm" sz="6000" dirty="0">
                <a:latin typeface="Ubuntu"/>
                <a:cs typeface="Arial" panose="020B0604020202020204" pitchFamily="34" charset="0"/>
                <a:rtl/>
              </a:rPr>
              <a:t>الملف </a:t>
            </a:r>
            <a:r>
              <a:rPr lang="ar-xm" sz="6000">
                <a:latin typeface="Ubuntu"/>
                <a:cs typeface="Arial" panose="020B0604020202020204" pitchFamily="34" charset="0"/>
                <a:rtl/>
              </a:rPr>
              <a:t>الشخصي </a:t>
            </a:r>
            <a:r>
              <a:rPr lang="ar-SA" sz="6000">
                <a:latin typeface="Ubuntu"/>
                <a:cs typeface="Arial" panose="020B0604020202020204" pitchFamily="34" charset="0"/>
                <a:rtl/>
              </a:rPr>
              <a:t>(</a:t>
            </a:r>
            <a:r>
              <a:rPr lang="ar-xm" sz="6000" dirty="0">
                <a:latin typeface="Ubuntu"/>
                <a:cs typeface="Arial" panose="020B0604020202020204" pitchFamily="34" charset="0"/>
                <a:rtl/>
              </a:rPr>
              <a:t>على </a:t>
            </a:r>
            <a:r>
              <a:rPr lang="ar-xm" sz="6000">
                <a:latin typeface="Ubuntu"/>
                <a:cs typeface="Arial" panose="020B0604020202020204" pitchFamily="34" charset="0"/>
                <a:rtl/>
              </a:rPr>
              <a:t>سبيل المثال</a:t>
            </a:r>
            <a:r>
              <a:rPr lang="ar-SA" sz="6000">
                <a:latin typeface="Ubuntu"/>
                <a:cs typeface="Arial" panose="020B0604020202020204" pitchFamily="34" charset="0"/>
                <a:rtl/>
              </a:rPr>
              <a:t>:</a:t>
            </a:r>
            <a:r>
              <a:rPr lang="en-US" sz="6000">
                <a:latin typeface="Ubuntu"/>
                <a:cs typeface="Arial" panose="020B0604020202020204" pitchFamily="34" charset="0"/>
                <a:rtl/>
              </a:rPr>
              <a:t> </a:t>
            </a:r>
            <a:r>
              <a:rPr lang="ar-xm" sz="6000">
                <a:latin typeface="Ubuntu"/>
                <a:cs typeface="Arial" panose="020B0604020202020204" pitchFamily="34" charset="0"/>
                <a:rtl/>
              </a:rPr>
              <a:t> </a:t>
            </a:r>
            <a:r>
              <a:rPr lang="ar-xm" sz="6000" i="1" dirty="0">
                <a:latin typeface="Ubuntu"/>
                <a:cs typeface="Arial" panose="020B0604020202020204" pitchFamily="34" charset="0"/>
                <a:rtl/>
              </a:rPr>
              <a:t>قصة طويلة في جريدة أو مجلة</a:t>
            </a:r>
            <a:r>
              <a:rPr lang="ar-SA" sz="6000" dirty="0">
                <a:latin typeface="Ubuntu"/>
                <a:cs typeface="Arial" panose="020B0604020202020204" pitchFamily="34" charset="0"/>
                <a:rtl/>
              </a:rPr>
              <a:t>)</a:t>
            </a:r>
          </a:p>
          <a:p>
            <a:pPr rtl="1">
              <a:lnSpc>
                <a:spcPct val="170000"/>
              </a:lnSpc>
            </a:pPr>
            <a:r>
              <a:rPr lang="ar-xm" sz="6000" dirty="0">
                <a:latin typeface="Ubuntu"/>
                <a:cs typeface="Arial" panose="020B0604020202020204" pitchFamily="34" charset="0"/>
                <a:rtl/>
              </a:rPr>
              <a:t>افتتاحية أو مدونة</a:t>
            </a:r>
            <a:endParaRPr lang="en-US" sz="6000" dirty="0">
              <a:latin typeface="Ubuntu"/>
              <a:cs typeface="Arial" panose="020B0604020202020204" pitchFamily="34" charset="0"/>
            </a:endParaRPr>
          </a:p>
          <a:p>
            <a:pPr rtl="1">
              <a:lnSpc>
                <a:spcPct val="170000"/>
              </a:lnSpc>
            </a:pPr>
            <a:r>
              <a:rPr lang="ar-xm" sz="6000" dirty="0">
                <a:latin typeface="Ubuntu"/>
                <a:cs typeface="Arial" panose="020B0604020202020204" pitchFamily="34" charset="0"/>
                <a:rtl/>
              </a:rPr>
              <a:t>قصة تشارك إنسانية -</a:t>
            </a:r>
            <a:r>
              <a:rPr lang="ar-SA" sz="6000" dirty="0">
                <a:latin typeface="Ubuntu"/>
                <a:cs typeface="Arial" panose="020B0604020202020204" pitchFamily="34" charset="0"/>
                <a:rtl/>
              </a:rPr>
              <a:t> </a:t>
            </a:r>
            <a:r>
              <a:rPr lang="ar-xm" sz="6000" dirty="0">
                <a:latin typeface="Ubuntu"/>
                <a:cs typeface="Arial" panose="020B0604020202020204" pitchFamily="34" charset="0"/>
                <a:rtl/>
              </a:rPr>
              <a:t>الحاجة لإظهار التأثير، القصة الشخصية</a:t>
            </a:r>
          </a:p>
          <a:p>
            <a:pPr rtl="1">
              <a:lnSpc>
                <a:spcPct val="170000"/>
              </a:lnSpc>
            </a:pPr>
            <a:r>
              <a:rPr lang="ar-xm" sz="6000" dirty="0">
                <a:latin typeface="Ubuntu"/>
                <a:cs typeface="Arial" panose="020B0604020202020204" pitchFamily="34" charset="0"/>
                <a:rtl/>
              </a:rPr>
              <a:t>أن تكون في المكان المناسب وفي الوقت المناسب -</a:t>
            </a:r>
            <a:r>
              <a:rPr lang="ar-SA" sz="6000" dirty="0">
                <a:latin typeface="Ubuntu"/>
                <a:cs typeface="Arial" panose="020B0604020202020204" pitchFamily="34" charset="0"/>
                <a:rtl/>
              </a:rPr>
              <a:t> </a:t>
            </a:r>
            <a:r>
              <a:rPr lang="ar-xm" sz="6000" dirty="0">
                <a:latin typeface="Ubuntu"/>
                <a:cs typeface="Arial" panose="020B0604020202020204" pitchFamily="34" charset="0"/>
                <a:rtl/>
              </a:rPr>
              <a:t>قصة تساعد في طرحها بناءً على الأخبار الحالية</a:t>
            </a:r>
          </a:p>
          <a:p>
            <a:pPr rtl="1"/>
            <a:endParaRPr lang="en-US" dirty="0">
              <a:cs typeface="Arial" panose="020B0604020202020204" pitchFamily="34" charset="0"/>
            </a:endParaRPr>
          </a:p>
        </p:txBody>
      </p:sp>
    </p:spTree>
    <p:extLst>
      <p:ext uri="{BB962C8B-B14F-4D97-AF65-F5344CB8AC3E}">
        <p14:creationId xmlns:p14="http://schemas.microsoft.com/office/powerpoint/2010/main" val="247459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171</TotalTime>
  <Words>1967</Words>
  <Application>Microsoft Office PowerPoint</Application>
  <PresentationFormat>On-screen Show (4:3)</PresentationFormat>
  <Paragraphs>298</Paragraphs>
  <Slides>29</Slides>
  <Notes>20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ＭＳ Ｐゴシック</vt:lpstr>
      <vt:lpstr>Aptos</vt:lpstr>
      <vt:lpstr>Arial</vt:lpstr>
      <vt:lpstr>Calibri</vt:lpstr>
      <vt:lpstr>Calibri Light</vt:lpstr>
      <vt:lpstr>Ubuntu</vt:lpstr>
      <vt:lpstr>Ubuntu Light</vt:lpstr>
      <vt:lpstr>ヒラギノ角ゴ ProN W3</vt:lpstr>
      <vt:lpstr>Office Theme</vt:lpstr>
      <vt:lpstr>Custom Design</vt:lpstr>
      <vt:lpstr>نصائح للتواصل الفعّال </vt:lpstr>
      <vt:lpstr>فرصتك</vt:lpstr>
      <vt:lpstr>دورك</vt:lpstr>
      <vt:lpstr>أين نحن اليوم</vt:lpstr>
      <vt:lpstr>ما وسائل الإعلام المشاركة؟</vt:lpstr>
      <vt:lpstr>أضحت مهمة وسائل الإعلام أصعب من أي وقت مضى</vt:lpstr>
      <vt:lpstr>كيف يساعد الإعلام في بناء "الأولمبياد الخاص"</vt:lpstr>
      <vt:lpstr>كيف نستفيد من وسائل الإعلام</vt:lpstr>
      <vt:lpstr>أنواع القصص الإخبارية</vt:lpstr>
      <vt:lpstr>PowerPoint Presentation</vt:lpstr>
      <vt:lpstr>المتحدث الجيد يساعد في تكوين قصة جيدة</vt:lpstr>
      <vt:lpstr>ما القصص التي يجب طرحها</vt:lpstr>
      <vt:lpstr>كيفية استخدام البيانات لإنشاء قصة أقوى</vt:lpstr>
      <vt:lpstr>توقعات المقابلة</vt:lpstr>
      <vt:lpstr>4 الأسئلة التحضيرية</vt:lpstr>
      <vt:lpstr>التحكم في وتيرة المقابلة</vt:lpstr>
      <vt:lpstr>أعد التفكير في الأسئلة والأجوبة</vt:lpstr>
      <vt:lpstr>بناء جسور</vt:lpstr>
      <vt:lpstr>جسورنا:</vt:lpstr>
      <vt:lpstr>لنتمرن! </vt:lpstr>
      <vt:lpstr>فهم رسائلك الرئيسية</vt:lpstr>
      <vt:lpstr>ضع علامة على ما يهم</vt:lpstr>
      <vt:lpstr>اغرس علمك</vt:lpstr>
      <vt:lpstr>نقاش الأولمبياد الخاص</vt:lpstr>
      <vt:lpstr>نقاش الأولمبياد الخاص</vt:lpstr>
      <vt:lpstr>أمثلة على الدعوات الصحية للعمل</vt:lpstr>
      <vt:lpstr>نصائح للمقابلة</vt:lpstr>
      <vt:lpstr>كيف تدخل الأخبار</vt:lpstr>
      <vt:lpstr>الاعتراف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  Date</dc:title>
  <dc:creator>Microsoft Office User</dc:creator>
  <cp:lastModifiedBy>Faith Chabedi</cp:lastModifiedBy>
  <cp:revision>32</cp:revision>
  <cp:lastPrinted>2020-07-29T19:22:35Z</cp:lastPrinted>
  <dcterms:created xsi:type="dcterms:W3CDTF">2016-07-26T16:26:50Z</dcterms:created>
  <dcterms:modified xsi:type="dcterms:W3CDTF">2024-10-22T09:28:47Z</dcterms:modified>
</cp:coreProperties>
</file>